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648" r:id="rId6"/>
  </p:sldMasterIdLst>
  <p:notesMasterIdLst>
    <p:notesMasterId r:id="rId50"/>
  </p:notesMasterIdLst>
  <p:sldIdLst>
    <p:sldId id="307" r:id="rId7"/>
    <p:sldId id="2146847795" r:id="rId8"/>
    <p:sldId id="2146847830" r:id="rId9"/>
    <p:sldId id="2146847815" r:id="rId10"/>
    <p:sldId id="311" r:id="rId11"/>
    <p:sldId id="2146847829" r:id="rId12"/>
    <p:sldId id="2146847832" r:id="rId13"/>
    <p:sldId id="2146847826" r:id="rId14"/>
    <p:sldId id="2146847827" r:id="rId15"/>
    <p:sldId id="2146847799" r:id="rId16"/>
    <p:sldId id="256" r:id="rId17"/>
    <p:sldId id="314" r:id="rId18"/>
    <p:sldId id="2146847823" r:id="rId19"/>
    <p:sldId id="306" r:id="rId20"/>
    <p:sldId id="2146847833" r:id="rId21"/>
    <p:sldId id="2146847792" r:id="rId22"/>
    <p:sldId id="1674" r:id="rId23"/>
    <p:sldId id="2146847813" r:id="rId24"/>
    <p:sldId id="2146847835" r:id="rId25"/>
    <p:sldId id="308" r:id="rId26"/>
    <p:sldId id="2146847794" r:id="rId27"/>
    <p:sldId id="2146847796" r:id="rId28"/>
    <p:sldId id="2146847828" r:id="rId29"/>
    <p:sldId id="320" r:id="rId30"/>
    <p:sldId id="323" r:id="rId31"/>
    <p:sldId id="2146847797" r:id="rId32"/>
    <p:sldId id="2146847801" r:id="rId33"/>
    <p:sldId id="2146847820" r:id="rId34"/>
    <p:sldId id="2146847818" r:id="rId35"/>
    <p:sldId id="2146847834" r:id="rId36"/>
    <p:sldId id="2146847814" r:id="rId37"/>
    <p:sldId id="2146847804" r:id="rId38"/>
    <p:sldId id="2146847805" r:id="rId39"/>
    <p:sldId id="2146847807" r:id="rId40"/>
    <p:sldId id="2146847812" r:id="rId41"/>
    <p:sldId id="2146847811" r:id="rId42"/>
    <p:sldId id="2146847810" r:id="rId43"/>
    <p:sldId id="2146847822" r:id="rId44"/>
    <p:sldId id="2146847806" r:id="rId45"/>
    <p:sldId id="2146847831" r:id="rId46"/>
    <p:sldId id="310" r:id="rId47"/>
    <p:sldId id="313" r:id="rId48"/>
    <p:sldId id="21468478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B92"/>
    <a:srgbClr val="B3D384"/>
    <a:srgbClr val="FFCCCC"/>
    <a:srgbClr val="B8CCEA"/>
    <a:srgbClr val="EBDCA6"/>
    <a:srgbClr val="F3F6FB"/>
    <a:srgbClr val="818181"/>
    <a:srgbClr val="225400"/>
    <a:srgbClr val="D5E1F3"/>
    <a:srgbClr val="F2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66BF0A-C68E-4B8A-875D-73040BB08B98}" v="17" dt="2023-05-31T07:24:52.230"/>
    <p1510:client id="{8560DB11-405D-4031-A8B8-A5154E964B39}" v="79" dt="2023-05-17T10:50:53.827"/>
    <p1510:client id="{AEB9AFB5-812C-4BDE-9406-ADC870422C12}" v="3" vWet="7" dt="2023-05-17T10:39:13.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https://kssote.sharepoint.com/sites/VATE/Shared%20Documents/Talousjaosto/02%20Jaoston%20alaty&#246;ryhm&#228;t%20ja%20projektit/03%20Alaty&#246;ryhm&#228;%203%20-%20Talousarvio/02%20TALOUSARVIOLASKELMAT/03%20Muut%20koosteet%20ja%20laskelmat/Kehys/Kehys%2002112022%20j&#228;lkeen%20gra"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64C5A_98CFF4EB.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1323421876264698E-2"/>
          <c:y val="7.340642193207586E-2"/>
          <c:w val="0.84264727219167113"/>
          <c:h val="0.81501402186388805"/>
        </c:manualLayout>
      </c:layout>
      <c:pie3DChart>
        <c:varyColors val="1"/>
        <c:ser>
          <c:idx val="0"/>
          <c:order val="0"/>
          <c:tx>
            <c:strRef>
              <c:f>'[Kehys 02112022 jälkeen graafeja.xlsx]02112022 kehys'!$B$66:$B$74</c:f>
              <c:strCache>
                <c:ptCount val="9"/>
                <c:pt idx="0">
                  <c:v>Strateginen johtaminen ja järjestäminen</c:v>
                </c:pt>
                <c:pt idx="1">
                  <c:v>Johtamisen tukipalvelut</c:v>
                </c:pt>
                <c:pt idx="2">
                  <c:v>Palvelutuotannon tukipalvelut</c:v>
                </c:pt>
                <c:pt idx="3">
                  <c:v>Keski-Suomen pelastuslaitos</c:v>
                </c:pt>
                <c:pt idx="4">
                  <c:v>Lasten, nuorten ja perheiden palvelut</c:v>
                </c:pt>
                <c:pt idx="5">
                  <c:v>Koti- ja asumispalvelut</c:v>
                </c:pt>
                <c:pt idx="6">
                  <c:v>Laaja-alainen sosiaali- ja terveyskeskus</c:v>
                </c:pt>
                <c:pt idx="7">
                  <c:v>Sairaalapalvelut</c:v>
                </c:pt>
                <c:pt idx="8">
                  <c:v>Sote keskitetyt palvelut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EDA-4514-B0BB-653C7B6B2EC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EDA-4514-B0BB-653C7B6B2EC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EDA-4514-B0BB-653C7B6B2EC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EDA-4514-B0BB-653C7B6B2EC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EDA-4514-B0BB-653C7B6B2EC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EEDA-4514-B0BB-653C7B6B2EC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EEDA-4514-B0BB-653C7B6B2EC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EEDA-4514-B0BB-653C7B6B2EC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EEDA-4514-B0BB-653C7B6B2EC4}"/>
              </c:ext>
            </c:extLst>
          </c:dPt>
          <c:dLbls>
            <c:dLbl>
              <c:idx val="0"/>
              <c:layout>
                <c:manualLayout>
                  <c:x val="3.0991734528804108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EDA-4514-B0BB-653C7B6B2EC4}"/>
                </c:ext>
              </c:extLst>
            </c:dLbl>
            <c:dLbl>
              <c:idx val="2"/>
              <c:layout>
                <c:manualLayout>
                  <c:x val="-3.0602453912582022E-2"/>
                  <c:y val="-1.71546369899311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EDA-4514-B0BB-653C7B6B2EC4}"/>
                </c:ext>
              </c:extLst>
            </c:dLbl>
            <c:dLbl>
              <c:idx val="3"/>
              <c:layout>
                <c:manualLayout>
                  <c:x val="1.0681561553176768E-16"/>
                  <c:y val="2.69210386857445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EDA-4514-B0BB-653C7B6B2EC4}"/>
                </c:ext>
              </c:extLst>
            </c:dLbl>
            <c:dLbl>
              <c:idx val="4"/>
              <c:layout>
                <c:manualLayout>
                  <c:x val="0"/>
                  <c:y val="-1.884472708002130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6076593415693177"/>
                      <c:h val="0.22021409644939058"/>
                    </c:manualLayout>
                  </c15:layout>
                </c:ext>
                <c:ext xmlns:c16="http://schemas.microsoft.com/office/drawing/2014/chart" uri="{C3380CC4-5D6E-409C-BE32-E72D297353CC}">
                  <c16:uniqueId val="{00000009-EEDA-4514-B0BB-653C7B6B2EC4}"/>
                </c:ext>
              </c:extLst>
            </c:dLbl>
            <c:dLbl>
              <c:idx val="8"/>
              <c:layout>
                <c:manualLayout>
                  <c:x val="-0.12050890391461197"/>
                  <c:y val="2.3855855855855852E-3"/>
                </c:manualLayout>
              </c:layout>
              <c:tx>
                <c:rich>
                  <a:bodyPr/>
                  <a:lstStyle/>
                  <a:p>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13184406789147438"/>
                      <c:h val="0.14752729199788023"/>
                    </c:manualLayout>
                  </c15:layout>
                  <c15:showDataLabelsRange val="0"/>
                </c:ext>
                <c:ext xmlns:c16="http://schemas.microsoft.com/office/drawing/2014/chart" uri="{C3380CC4-5D6E-409C-BE32-E72D297353CC}">
                  <c16:uniqueId val="{00000011-EEDA-4514-B0BB-653C7B6B2EC4}"/>
                </c:ext>
              </c:extLst>
            </c:dLbl>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'[Kehys 02112022 jälkeen graafeja.xlsx]02112022 kehys'!$B$66:$B$74</c:f>
              <c:strCache>
                <c:ptCount val="9"/>
                <c:pt idx="0">
                  <c:v>Strateginen johtaminen ja järjestäminen</c:v>
                </c:pt>
                <c:pt idx="1">
                  <c:v>Johtamisen tukipalvelut</c:v>
                </c:pt>
                <c:pt idx="2">
                  <c:v>Palvelutuotannon tukipalvelut</c:v>
                </c:pt>
                <c:pt idx="3">
                  <c:v>Keski-Suomen pelastuslaitos</c:v>
                </c:pt>
                <c:pt idx="4">
                  <c:v>Lasten, nuorten ja perheiden palvelut</c:v>
                </c:pt>
                <c:pt idx="5">
                  <c:v>Koti- ja asumispalvelut</c:v>
                </c:pt>
                <c:pt idx="6">
                  <c:v>Laaja-alainen sosiaali- ja terveyskeskus</c:v>
                </c:pt>
                <c:pt idx="7">
                  <c:v>Sairaalapalvelut</c:v>
                </c:pt>
                <c:pt idx="8">
                  <c:v>Sote keskitetyt palvelut</c:v>
                </c:pt>
              </c:strCache>
            </c:strRef>
          </c:cat>
          <c:val>
            <c:numRef>
              <c:f>'[Kehys 02112022 jälkeen graafeja.xlsx]02112022 kehys'!$Y$66:$Y$74</c:f>
              <c:numCache>
                <c:formatCode>#\ ##0_ ;\-#\ ##0\ </c:formatCode>
                <c:ptCount val="9"/>
                <c:pt idx="0">
                  <c:v>9078</c:v>
                </c:pt>
                <c:pt idx="1">
                  <c:v>148219</c:v>
                </c:pt>
                <c:pt idx="2">
                  <c:v>80420</c:v>
                </c:pt>
                <c:pt idx="3">
                  <c:v>32793</c:v>
                </c:pt>
                <c:pt idx="4">
                  <c:v>102566</c:v>
                </c:pt>
                <c:pt idx="5">
                  <c:v>207075.98200000002</c:v>
                </c:pt>
                <c:pt idx="6">
                  <c:v>205301.01799999998</c:v>
                </c:pt>
                <c:pt idx="7">
                  <c:v>311580</c:v>
                </c:pt>
                <c:pt idx="8">
                  <c:v>573</c:v>
                </c:pt>
              </c:numCache>
            </c:numRef>
          </c:val>
          <c:extLst>
            <c:ext xmlns:c16="http://schemas.microsoft.com/office/drawing/2014/chart" uri="{C3380CC4-5D6E-409C-BE32-E72D297353CC}">
              <c16:uniqueId val="{00000012-EEDA-4514-B0BB-653C7B6B2EC4}"/>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i-FI"/>
              <a:t>Ammattiryhmät, joita 100 tai enemmän (lähde: </a:t>
            </a:r>
            <a:r>
              <a:rPr lang="fi-FI" err="1"/>
              <a:t>Keva</a:t>
            </a:r>
            <a:r>
              <a:rPr lang="fi-FI"/>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842885054991231"/>
          <c:y val="0.1028970511761939"/>
          <c:w val="0.60771766982131192"/>
          <c:h val="0.7725643652236176"/>
        </c:manualLayout>
      </c:layout>
      <c:barChart>
        <c:barDir val="bar"/>
        <c:grouping val="stacked"/>
        <c:varyColors val="0"/>
        <c:ser>
          <c:idx val="0"/>
          <c:order val="0"/>
          <c:tx>
            <c:strRef>
              <c:f>Taul1!$B$1</c:f>
              <c:strCache>
                <c:ptCount val="1"/>
                <c:pt idx="0">
                  <c:v>Naisia</c:v>
                </c:pt>
              </c:strCache>
            </c:strRef>
          </c:tx>
          <c:spPr>
            <a:solidFill>
              <a:schemeClr val="accent1"/>
            </a:solidFill>
            <a:ln>
              <a:noFill/>
            </a:ln>
            <a:effectLst/>
          </c:spPr>
          <c:invertIfNegative val="0"/>
          <c:cat>
            <c:strRef>
              <c:f>Taul1!$A$2:$A$22</c:f>
              <c:strCache>
                <c:ptCount val="21"/>
                <c:pt idx="0">
                  <c:v>Lähihoitajat</c:v>
                </c:pt>
                <c:pt idx="1">
                  <c:v>Sairaanhoitajat</c:v>
                </c:pt>
                <c:pt idx="2">
                  <c:v>Sosiaalialan ohjaajat</c:v>
                </c:pt>
                <c:pt idx="3">
                  <c:v>Sairaala- ja laitosapulaiset</c:v>
                </c:pt>
                <c:pt idx="4">
                  <c:v>Palomiehet</c:v>
                </c:pt>
                <c:pt idx="5">
                  <c:v>Sosiaalityöntekijät ym.</c:v>
                </c:pt>
                <c:pt idx="6">
                  <c:v>Terveydenhoitajat</c:v>
                </c:pt>
                <c:pt idx="7">
                  <c:v>Erikoislääkärit</c:v>
                </c:pt>
                <c:pt idx="8">
                  <c:v>Yleislääkärit</c:v>
                </c:pt>
                <c:pt idx="9">
                  <c:v>Henkilökohtaiset avustajat, omaishoitajat ym.</c:v>
                </c:pt>
                <c:pt idx="10">
                  <c:v>Johdon sihteerit ja osastosihteerit</c:v>
                </c:pt>
                <c:pt idx="11">
                  <c:v>Fysioterapeutit ym.</c:v>
                </c:pt>
                <c:pt idx="12">
                  <c:v>Hammashoitajat</c:v>
                </c:pt>
                <c:pt idx="13">
                  <c:v>Psykologit</c:v>
                </c:pt>
                <c:pt idx="14">
                  <c:v>Sairaankuljetuksen ensihoitajat</c:v>
                </c:pt>
                <c:pt idx="15">
                  <c:v>Nuorisotyön ohjaajat (ei srk.)</c:v>
                </c:pt>
                <c:pt idx="16">
                  <c:v>Ylilääkärit</c:v>
                </c:pt>
                <c:pt idx="17">
                  <c:v>Osastonhoitajat</c:v>
                </c:pt>
                <c:pt idx="18">
                  <c:v>Hammaslääkärit</c:v>
                </c:pt>
                <c:pt idx="19">
                  <c:v>Lääketieteellisen kuvantamis- ja laitetekniikan asiantuntijat</c:v>
                </c:pt>
                <c:pt idx="20">
                  <c:v>Kätilöt</c:v>
                </c:pt>
              </c:strCache>
            </c:strRef>
          </c:cat>
          <c:val>
            <c:numRef>
              <c:f>Taul1!$B$2:$B$22</c:f>
              <c:numCache>
                <c:formatCode>General</c:formatCode>
                <c:ptCount val="21"/>
                <c:pt idx="0">
                  <c:v>2474</c:v>
                </c:pt>
                <c:pt idx="1">
                  <c:v>2046</c:v>
                </c:pt>
                <c:pt idx="2">
                  <c:v>749</c:v>
                </c:pt>
                <c:pt idx="3">
                  <c:v>679</c:v>
                </c:pt>
                <c:pt idx="4">
                  <c:v>18</c:v>
                </c:pt>
                <c:pt idx="5">
                  <c:v>290</c:v>
                </c:pt>
                <c:pt idx="6">
                  <c:v>260</c:v>
                </c:pt>
                <c:pt idx="7">
                  <c:v>149</c:v>
                </c:pt>
                <c:pt idx="8">
                  <c:v>136</c:v>
                </c:pt>
                <c:pt idx="9">
                  <c:v>188</c:v>
                </c:pt>
                <c:pt idx="10">
                  <c:v>196</c:v>
                </c:pt>
                <c:pt idx="11">
                  <c:v>156</c:v>
                </c:pt>
                <c:pt idx="12">
                  <c:v>168</c:v>
                </c:pt>
                <c:pt idx="13">
                  <c:v>147</c:v>
                </c:pt>
                <c:pt idx="14">
                  <c:v>51</c:v>
                </c:pt>
                <c:pt idx="15">
                  <c:v>85</c:v>
                </c:pt>
                <c:pt idx="16">
                  <c:v>59</c:v>
                </c:pt>
                <c:pt idx="17">
                  <c:v>103</c:v>
                </c:pt>
                <c:pt idx="18">
                  <c:v>76</c:v>
                </c:pt>
                <c:pt idx="19">
                  <c:v>91</c:v>
                </c:pt>
                <c:pt idx="20">
                  <c:v>101</c:v>
                </c:pt>
              </c:numCache>
            </c:numRef>
          </c:val>
          <c:extLst>
            <c:ext xmlns:c16="http://schemas.microsoft.com/office/drawing/2014/chart" uri="{C3380CC4-5D6E-409C-BE32-E72D297353CC}">
              <c16:uniqueId val="{00000000-5429-437C-8221-836321086EE6}"/>
            </c:ext>
          </c:extLst>
        </c:ser>
        <c:ser>
          <c:idx val="1"/>
          <c:order val="1"/>
          <c:tx>
            <c:strRef>
              <c:f>Taul1!$C$1</c:f>
              <c:strCache>
                <c:ptCount val="1"/>
                <c:pt idx="0">
                  <c:v>Miehiä</c:v>
                </c:pt>
              </c:strCache>
            </c:strRef>
          </c:tx>
          <c:spPr>
            <a:solidFill>
              <a:schemeClr val="accent2"/>
            </a:solidFill>
            <a:ln>
              <a:noFill/>
            </a:ln>
            <a:effectLst/>
          </c:spPr>
          <c:invertIfNegative val="0"/>
          <c:cat>
            <c:strRef>
              <c:f>Taul1!$A$2:$A$22</c:f>
              <c:strCache>
                <c:ptCount val="21"/>
                <c:pt idx="0">
                  <c:v>Lähihoitajat</c:v>
                </c:pt>
                <c:pt idx="1">
                  <c:v>Sairaanhoitajat</c:v>
                </c:pt>
                <c:pt idx="2">
                  <c:v>Sosiaalialan ohjaajat</c:v>
                </c:pt>
                <c:pt idx="3">
                  <c:v>Sairaala- ja laitosapulaiset</c:v>
                </c:pt>
                <c:pt idx="4">
                  <c:v>Palomiehet</c:v>
                </c:pt>
                <c:pt idx="5">
                  <c:v>Sosiaalityöntekijät ym.</c:v>
                </c:pt>
                <c:pt idx="6">
                  <c:v>Terveydenhoitajat</c:v>
                </c:pt>
                <c:pt idx="7">
                  <c:v>Erikoislääkärit</c:v>
                </c:pt>
                <c:pt idx="8">
                  <c:v>Yleislääkärit</c:v>
                </c:pt>
                <c:pt idx="9">
                  <c:v>Henkilökohtaiset avustajat, omaishoitajat ym.</c:v>
                </c:pt>
                <c:pt idx="10">
                  <c:v>Johdon sihteerit ja osastosihteerit</c:v>
                </c:pt>
                <c:pt idx="11">
                  <c:v>Fysioterapeutit ym.</c:v>
                </c:pt>
                <c:pt idx="12">
                  <c:v>Hammashoitajat</c:v>
                </c:pt>
                <c:pt idx="13">
                  <c:v>Psykologit</c:v>
                </c:pt>
                <c:pt idx="14">
                  <c:v>Sairaankuljetuksen ensihoitajat</c:v>
                </c:pt>
                <c:pt idx="15">
                  <c:v>Nuorisotyön ohjaajat (ei srk.)</c:v>
                </c:pt>
                <c:pt idx="16">
                  <c:v>Ylilääkärit</c:v>
                </c:pt>
                <c:pt idx="17">
                  <c:v>Osastonhoitajat</c:v>
                </c:pt>
                <c:pt idx="18">
                  <c:v>Hammaslääkärit</c:v>
                </c:pt>
                <c:pt idx="19">
                  <c:v>Lääketieteellisen kuvantamis- ja laitetekniikan asiantuntijat</c:v>
                </c:pt>
                <c:pt idx="20">
                  <c:v>Kätilöt</c:v>
                </c:pt>
              </c:strCache>
            </c:strRef>
          </c:cat>
          <c:val>
            <c:numRef>
              <c:f>Taul1!$C$2:$C$22</c:f>
              <c:numCache>
                <c:formatCode>General</c:formatCode>
                <c:ptCount val="21"/>
                <c:pt idx="0">
                  <c:v>180</c:v>
                </c:pt>
                <c:pt idx="1">
                  <c:v>215</c:v>
                </c:pt>
                <c:pt idx="2">
                  <c:v>127</c:v>
                </c:pt>
                <c:pt idx="3">
                  <c:v>35</c:v>
                </c:pt>
                <c:pt idx="4">
                  <c:v>413</c:v>
                </c:pt>
                <c:pt idx="5">
                  <c:v>17</c:v>
                </c:pt>
                <c:pt idx="6">
                  <c:v>1</c:v>
                </c:pt>
                <c:pt idx="7">
                  <c:v>108</c:v>
                </c:pt>
                <c:pt idx="8">
                  <c:v>76</c:v>
                </c:pt>
                <c:pt idx="9">
                  <c:v>10</c:v>
                </c:pt>
                <c:pt idx="11">
                  <c:v>38</c:v>
                </c:pt>
                <c:pt idx="12">
                  <c:v>1</c:v>
                </c:pt>
                <c:pt idx="13">
                  <c:v>11</c:v>
                </c:pt>
                <c:pt idx="14">
                  <c:v>100</c:v>
                </c:pt>
                <c:pt idx="15">
                  <c:v>36</c:v>
                </c:pt>
                <c:pt idx="16">
                  <c:v>60</c:v>
                </c:pt>
                <c:pt idx="17">
                  <c:v>8</c:v>
                </c:pt>
                <c:pt idx="18">
                  <c:v>34</c:v>
                </c:pt>
                <c:pt idx="19">
                  <c:v>14</c:v>
                </c:pt>
              </c:numCache>
            </c:numRef>
          </c:val>
          <c:extLst>
            <c:ext xmlns:c16="http://schemas.microsoft.com/office/drawing/2014/chart" uri="{C3380CC4-5D6E-409C-BE32-E72D297353CC}">
              <c16:uniqueId val="{00000001-5429-437C-8221-836321086EE6}"/>
            </c:ext>
          </c:extLst>
        </c:ser>
        <c:dLbls>
          <c:showLegendKey val="0"/>
          <c:showVal val="0"/>
          <c:showCatName val="0"/>
          <c:showSerName val="0"/>
          <c:showPercent val="0"/>
          <c:showBubbleSize val="0"/>
        </c:dLbls>
        <c:gapWidth val="150"/>
        <c:overlap val="100"/>
        <c:axId val="1420491744"/>
        <c:axId val="1420494240"/>
      </c:barChart>
      <c:catAx>
        <c:axId val="142049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0494240"/>
        <c:crosses val="autoZero"/>
        <c:auto val="1"/>
        <c:lblAlgn val="ctr"/>
        <c:lblOffset val="100"/>
        <c:noMultiLvlLbl val="0"/>
      </c:catAx>
      <c:valAx>
        <c:axId val="14204942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049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47757-4077-4880-9903-910C6C3A4162}"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fi-FI"/>
        </a:p>
      </dgm:t>
    </dgm:pt>
    <dgm:pt modelId="{F9BE953D-2874-41A9-918E-AD9017DC3E81}">
      <dgm:prSet phldrT="[Teksti]"/>
      <dgm:spPr>
        <a:solidFill>
          <a:schemeClr val="tx2"/>
        </a:solidFill>
      </dgm:spPr>
      <dgm:t>
        <a:bodyPr/>
        <a:lstStyle/>
        <a:p>
          <a:r>
            <a:rPr lang="fi-FI"/>
            <a:t>Hyvinvointialue</a:t>
          </a:r>
        </a:p>
      </dgm:t>
    </dgm:pt>
    <dgm:pt modelId="{7B6D03CC-C451-4207-806C-1945A6AED49D}" type="parTrans" cxnId="{9D24DD35-0928-4B3F-A5F4-2EE6DC73E44A}">
      <dgm:prSet/>
      <dgm:spPr/>
      <dgm:t>
        <a:bodyPr/>
        <a:lstStyle/>
        <a:p>
          <a:endParaRPr lang="fi-FI">
            <a:solidFill>
              <a:schemeClr val="tx1"/>
            </a:solidFill>
          </a:endParaRPr>
        </a:p>
      </dgm:t>
    </dgm:pt>
    <dgm:pt modelId="{77B54DF8-AD8B-4D85-9EE7-291CFF0FBB4B}" type="sibTrans" cxnId="{9D24DD35-0928-4B3F-A5F4-2EE6DC73E44A}">
      <dgm:prSet custT="1"/>
      <dgm:spPr/>
      <dgm:t>
        <a:bodyPr/>
        <a:lstStyle/>
        <a:p>
          <a:r>
            <a:rPr lang="fi-FI" sz="1000">
              <a:solidFill>
                <a:schemeClr val="tx1"/>
              </a:solidFill>
            </a:rPr>
            <a:t>Jan-Johannes Tollet</a:t>
          </a:r>
        </a:p>
      </dgm:t>
    </dgm:pt>
    <dgm:pt modelId="{830813AE-33D2-48C3-8000-2F39C0300601}">
      <dgm:prSet phldrT="[Teksti]"/>
      <dgm:spPr>
        <a:solidFill>
          <a:schemeClr val="tx2"/>
        </a:solidFill>
      </dgm:spPr>
      <dgm:t>
        <a:bodyPr/>
        <a:lstStyle/>
        <a:p>
          <a:pPr algn="ctr"/>
          <a:r>
            <a:rPr lang="fi-FI">
              <a:solidFill>
                <a:schemeClr val="bg1"/>
              </a:solidFill>
            </a:rPr>
            <a:t>Lasten, nuorten ja perheiden palvelut</a:t>
          </a:r>
        </a:p>
      </dgm:t>
    </dgm:pt>
    <dgm:pt modelId="{51741545-0DEF-4DED-AFD7-989003E98777}" type="parTrans" cxnId="{61796BA8-AC39-4E20-A9DB-D5861F0DFFC5}">
      <dgm:prSet/>
      <dgm:spPr/>
      <dgm:t>
        <a:bodyPr/>
        <a:lstStyle/>
        <a:p>
          <a:endParaRPr lang="fi-FI">
            <a:solidFill>
              <a:schemeClr val="tx1"/>
            </a:solidFill>
          </a:endParaRPr>
        </a:p>
      </dgm:t>
    </dgm:pt>
    <dgm:pt modelId="{41C1DB9E-6FC5-43CD-94C6-9D3599F9EF1A}" type="sibTrans" cxnId="{61796BA8-AC39-4E20-A9DB-D5861F0DFFC5}">
      <dgm:prSet/>
      <dgm:spPr/>
      <dgm:t>
        <a:bodyPr/>
        <a:lstStyle/>
        <a:p>
          <a:r>
            <a:rPr lang="fi-FI">
              <a:solidFill>
                <a:schemeClr val="tx1"/>
              </a:solidFill>
            </a:rPr>
            <a:t>Päivi Kalilainen</a:t>
          </a:r>
        </a:p>
      </dgm:t>
    </dgm:pt>
    <dgm:pt modelId="{091F30E7-CD99-404D-8E6A-3594AA79F3BE}">
      <dgm:prSet/>
      <dgm:spPr>
        <a:solidFill>
          <a:schemeClr val="tx2"/>
        </a:solidFill>
      </dgm:spPr>
      <dgm:t>
        <a:bodyPr/>
        <a:lstStyle/>
        <a:p>
          <a:r>
            <a:rPr lang="fi-FI">
              <a:solidFill>
                <a:schemeClr val="bg1"/>
              </a:solidFill>
            </a:rPr>
            <a:t>Koti- ja asumispalvelut</a:t>
          </a:r>
        </a:p>
      </dgm:t>
    </dgm:pt>
    <dgm:pt modelId="{FD5578FF-B30D-489A-AAC7-E05A713353B5}" type="parTrans" cxnId="{FBDC3FAE-39DE-48BA-8B61-66F704429957}">
      <dgm:prSet/>
      <dgm:spPr/>
      <dgm:t>
        <a:bodyPr/>
        <a:lstStyle/>
        <a:p>
          <a:endParaRPr lang="fi-FI">
            <a:solidFill>
              <a:schemeClr val="tx1"/>
            </a:solidFill>
          </a:endParaRPr>
        </a:p>
      </dgm:t>
    </dgm:pt>
    <dgm:pt modelId="{4D820392-34FD-41C1-9506-70AE6B20E8B4}" type="sibTrans" cxnId="{FBDC3FAE-39DE-48BA-8B61-66F704429957}">
      <dgm:prSet custT="1"/>
      <dgm:spPr/>
      <dgm:t>
        <a:bodyPr/>
        <a:lstStyle/>
        <a:p>
          <a:r>
            <a:rPr lang="fi-FI" sz="1000">
              <a:solidFill>
                <a:schemeClr val="tx1"/>
              </a:solidFill>
            </a:rPr>
            <a:t>Tuija Koivisto</a:t>
          </a:r>
        </a:p>
      </dgm:t>
    </dgm:pt>
    <dgm:pt modelId="{EAEED470-F81B-4E0F-8B7B-9D3C5B5F9113}">
      <dgm:prSet/>
      <dgm:spPr>
        <a:solidFill>
          <a:schemeClr val="tx2"/>
        </a:solidFill>
      </dgm:spPr>
      <dgm:t>
        <a:bodyPr/>
        <a:lstStyle/>
        <a:p>
          <a:r>
            <a:rPr lang="fi-FI">
              <a:solidFill>
                <a:schemeClr val="bg1"/>
              </a:solidFill>
            </a:rPr>
            <a:t>Laaja-alainen sosiaali- ja terveyskeskus</a:t>
          </a:r>
        </a:p>
      </dgm:t>
    </dgm:pt>
    <dgm:pt modelId="{7A6CFA95-E507-4D9B-80BC-2CCEC9359B86}" type="parTrans" cxnId="{59103A99-8CB1-4EA1-9835-9C628003CA1F}">
      <dgm:prSet/>
      <dgm:spPr/>
      <dgm:t>
        <a:bodyPr/>
        <a:lstStyle/>
        <a:p>
          <a:endParaRPr lang="fi-FI">
            <a:solidFill>
              <a:schemeClr val="tx1"/>
            </a:solidFill>
          </a:endParaRPr>
        </a:p>
      </dgm:t>
    </dgm:pt>
    <dgm:pt modelId="{4243C2E9-CBD4-4921-8310-8C6310D3639F}" type="sibTrans" cxnId="{59103A99-8CB1-4EA1-9835-9C628003CA1F}">
      <dgm:prSet custT="1"/>
      <dgm:spPr/>
      <dgm:t>
        <a:bodyPr/>
        <a:lstStyle/>
        <a:p>
          <a:r>
            <a:rPr lang="fi-FI" sz="900">
              <a:solidFill>
                <a:schemeClr val="tx1"/>
              </a:solidFill>
            </a:rPr>
            <a:t>Eva Pihlamaa-Tuononen</a:t>
          </a:r>
        </a:p>
      </dgm:t>
    </dgm:pt>
    <dgm:pt modelId="{A725FAC7-60F2-4987-858A-2DAD534F84D8}">
      <dgm:prSet/>
      <dgm:spPr>
        <a:solidFill>
          <a:schemeClr val="tx2"/>
        </a:solidFill>
      </dgm:spPr>
      <dgm:t>
        <a:bodyPr/>
        <a:lstStyle/>
        <a:p>
          <a:r>
            <a:rPr lang="fi-FI">
              <a:solidFill>
                <a:schemeClr val="bg1"/>
              </a:solidFill>
            </a:rPr>
            <a:t>Johtamisen tukipalvelut</a:t>
          </a:r>
        </a:p>
      </dgm:t>
    </dgm:pt>
    <dgm:pt modelId="{6375DCC5-16D5-468B-A121-51C721349AC4}" type="parTrans" cxnId="{9D942F60-E86A-49A4-93DA-537934AB4EBC}">
      <dgm:prSet/>
      <dgm:spPr/>
      <dgm:t>
        <a:bodyPr/>
        <a:lstStyle/>
        <a:p>
          <a:endParaRPr lang="fi-FI"/>
        </a:p>
      </dgm:t>
    </dgm:pt>
    <dgm:pt modelId="{BB25DBFF-EC33-4940-8FCC-612967CFB382}" type="sibTrans" cxnId="{9D942F60-E86A-49A4-93DA-537934AB4EBC}">
      <dgm:prSet/>
      <dgm:spPr/>
      <dgm:t>
        <a:bodyPr/>
        <a:lstStyle/>
        <a:p>
          <a:endParaRPr lang="fi-FI">
            <a:highlight>
              <a:srgbClr val="FFFF00"/>
            </a:highlight>
          </a:endParaRPr>
        </a:p>
      </dgm:t>
    </dgm:pt>
    <dgm:pt modelId="{E1F48BDC-C4A4-43C2-ACAF-B60A9AD9215C}">
      <dgm:prSet phldrT="[Teksti]"/>
      <dgm:spPr>
        <a:solidFill>
          <a:schemeClr val="tx2"/>
        </a:solidFill>
      </dgm:spPr>
      <dgm:t>
        <a:bodyPr/>
        <a:lstStyle/>
        <a:p>
          <a:r>
            <a:rPr lang="fi-FI">
              <a:solidFill>
                <a:schemeClr val="bg1"/>
              </a:solidFill>
            </a:rPr>
            <a:t>Konsernipalvelut</a:t>
          </a:r>
        </a:p>
      </dgm:t>
    </dgm:pt>
    <dgm:pt modelId="{2B07D7F8-9B95-4628-A7AB-122D325704E2}" type="sibTrans" cxnId="{A5476BE5-F2C9-458B-B7D7-018A01093695}">
      <dgm:prSet/>
      <dgm:spPr/>
      <dgm:t>
        <a:bodyPr/>
        <a:lstStyle/>
        <a:p>
          <a:r>
            <a:rPr lang="fi-FI">
              <a:solidFill>
                <a:schemeClr val="tx1"/>
              </a:solidFill>
            </a:rPr>
            <a:t>Lasse Leppä</a:t>
          </a:r>
        </a:p>
      </dgm:t>
    </dgm:pt>
    <dgm:pt modelId="{68624A78-45A0-463A-845A-5D708F7E6DA5}" type="parTrans" cxnId="{A5476BE5-F2C9-458B-B7D7-018A01093695}">
      <dgm:prSet/>
      <dgm:spPr/>
      <dgm:t>
        <a:bodyPr/>
        <a:lstStyle/>
        <a:p>
          <a:endParaRPr lang="fi-FI">
            <a:solidFill>
              <a:schemeClr val="tx1"/>
            </a:solidFill>
          </a:endParaRPr>
        </a:p>
      </dgm:t>
    </dgm:pt>
    <dgm:pt modelId="{28D74178-33C9-4D62-91A6-A7A47E817A88}">
      <dgm:prSet phldrT="[Teksti]"/>
      <dgm:spPr>
        <a:solidFill>
          <a:schemeClr val="tx2"/>
        </a:solidFill>
      </dgm:spPr>
      <dgm:t>
        <a:bodyPr/>
        <a:lstStyle/>
        <a:p>
          <a:r>
            <a:rPr lang="fi-FI">
              <a:solidFill>
                <a:schemeClr val="bg1"/>
              </a:solidFill>
            </a:rPr>
            <a:t>Sosiaali- ja terveyspalvelut</a:t>
          </a:r>
        </a:p>
      </dgm:t>
    </dgm:pt>
    <dgm:pt modelId="{D5D3FF9E-9190-47C3-9D3B-6D20732BBE99}" type="sibTrans" cxnId="{6914C7DE-4EAB-43C0-B107-87014DF38F1B}">
      <dgm:prSet custT="1"/>
      <dgm:spPr/>
      <dgm:t>
        <a:bodyPr/>
        <a:lstStyle/>
        <a:p>
          <a:r>
            <a:rPr lang="fi-FI" sz="1000">
              <a:solidFill>
                <a:schemeClr val="tx1"/>
              </a:solidFill>
            </a:rPr>
            <a:t>Kati Kallimo</a:t>
          </a:r>
        </a:p>
      </dgm:t>
    </dgm:pt>
    <dgm:pt modelId="{F798955F-3529-4E55-BCB3-BE0EB3EC3564}" type="parTrans" cxnId="{6914C7DE-4EAB-43C0-B107-87014DF38F1B}">
      <dgm:prSet/>
      <dgm:spPr/>
      <dgm:t>
        <a:bodyPr/>
        <a:lstStyle/>
        <a:p>
          <a:endParaRPr lang="fi-FI">
            <a:solidFill>
              <a:schemeClr val="tx1"/>
            </a:solidFill>
          </a:endParaRPr>
        </a:p>
      </dgm:t>
    </dgm:pt>
    <dgm:pt modelId="{B73B69A5-A419-4CD4-A9FF-CB2E036C2B45}">
      <dgm:prSet/>
      <dgm:spPr>
        <a:solidFill>
          <a:schemeClr val="tx2"/>
        </a:solidFill>
      </dgm:spPr>
      <dgm:t>
        <a:bodyPr/>
        <a:lstStyle/>
        <a:p>
          <a:r>
            <a:rPr lang="fi-FI">
              <a:solidFill>
                <a:schemeClr val="bg1"/>
              </a:solidFill>
            </a:rPr>
            <a:t>Sairaalapalvelut</a:t>
          </a:r>
        </a:p>
      </dgm:t>
    </dgm:pt>
    <dgm:pt modelId="{ABECF007-B44E-4123-BCF0-BB2CA8A6A691}" type="sibTrans" cxnId="{D7F2FB5D-3852-420E-949B-56FB7FC561C3}">
      <dgm:prSet/>
      <dgm:spPr/>
      <dgm:t>
        <a:bodyPr/>
        <a:lstStyle/>
        <a:p>
          <a:r>
            <a:rPr lang="fi-FI">
              <a:solidFill>
                <a:schemeClr val="tx1"/>
              </a:solidFill>
            </a:rPr>
            <a:t>Juha Paloneva</a:t>
          </a:r>
        </a:p>
      </dgm:t>
    </dgm:pt>
    <dgm:pt modelId="{42C0B3D4-AEF9-4FC7-92AB-97389E2D6CAF}" type="parTrans" cxnId="{D7F2FB5D-3852-420E-949B-56FB7FC561C3}">
      <dgm:prSet/>
      <dgm:spPr/>
      <dgm:t>
        <a:bodyPr/>
        <a:lstStyle/>
        <a:p>
          <a:endParaRPr lang="fi-FI">
            <a:solidFill>
              <a:schemeClr val="tx1"/>
            </a:solidFill>
          </a:endParaRPr>
        </a:p>
      </dgm:t>
    </dgm:pt>
    <dgm:pt modelId="{E661ABA0-8B40-42AE-BA01-72DB1A9C8B7B}">
      <dgm:prSet/>
      <dgm:spPr>
        <a:solidFill>
          <a:schemeClr val="tx2"/>
        </a:solidFill>
      </dgm:spPr>
      <dgm:t>
        <a:bodyPr/>
        <a:lstStyle/>
        <a:p>
          <a:r>
            <a:rPr lang="fi-FI"/>
            <a:t>Strateginen johtaminen ja järjestäminen</a:t>
          </a:r>
        </a:p>
      </dgm:t>
    </dgm:pt>
    <dgm:pt modelId="{5FB5EA87-0192-45AB-B80C-CB979B241413}" type="parTrans" cxnId="{9CAFFC05-9AB4-42B0-9954-2A1D4A543CC1}">
      <dgm:prSet/>
      <dgm:spPr/>
      <dgm:t>
        <a:bodyPr/>
        <a:lstStyle/>
        <a:p>
          <a:endParaRPr lang="fi-FI"/>
        </a:p>
      </dgm:t>
    </dgm:pt>
    <dgm:pt modelId="{970ED157-7D04-4FFA-991B-E6DD95173EED}" type="sibTrans" cxnId="{9CAFFC05-9AB4-42B0-9954-2A1D4A543CC1}">
      <dgm:prSet custT="1"/>
      <dgm:spPr/>
      <dgm:t>
        <a:bodyPr/>
        <a:lstStyle/>
        <a:p>
          <a:r>
            <a:rPr lang="fi-FI" sz="1000"/>
            <a:t>Anu Pihl</a:t>
          </a:r>
        </a:p>
      </dgm:t>
    </dgm:pt>
    <dgm:pt modelId="{2419635E-CCA5-417A-96B3-DD65CA0732F9}">
      <dgm:prSet/>
      <dgm:spPr>
        <a:solidFill>
          <a:schemeClr val="tx2"/>
        </a:solidFill>
      </dgm:spPr>
      <dgm:t>
        <a:bodyPr/>
        <a:lstStyle/>
        <a:p>
          <a:r>
            <a:rPr lang="fi-FI"/>
            <a:t>Palvelutuotannon tukipalvelut</a:t>
          </a:r>
        </a:p>
      </dgm:t>
    </dgm:pt>
    <dgm:pt modelId="{8F405CB9-F58E-4DA5-A10C-1EF2E4BF8D0F}" type="parTrans" cxnId="{2628E75E-989F-4604-BD83-82ED4AF3CF0D}">
      <dgm:prSet/>
      <dgm:spPr/>
      <dgm:t>
        <a:bodyPr/>
        <a:lstStyle/>
        <a:p>
          <a:endParaRPr lang="fi-FI"/>
        </a:p>
      </dgm:t>
    </dgm:pt>
    <dgm:pt modelId="{564385F5-D2AE-43FD-BF50-C66921E15242}" type="sibTrans" cxnId="{2628E75E-989F-4604-BD83-82ED4AF3CF0D}">
      <dgm:prSet custT="1"/>
      <dgm:spPr/>
      <dgm:t>
        <a:bodyPr/>
        <a:lstStyle/>
        <a:p>
          <a:r>
            <a:rPr lang="fi-FI" sz="1000"/>
            <a:t>Hanna Vihavainen</a:t>
          </a:r>
        </a:p>
      </dgm:t>
    </dgm:pt>
    <dgm:pt modelId="{1E2EC244-B9B0-4DF5-BDB4-08BC502C9109}">
      <dgm:prSet/>
      <dgm:spPr>
        <a:solidFill>
          <a:schemeClr val="tx2"/>
        </a:solidFill>
      </dgm:spPr>
      <dgm:t>
        <a:bodyPr/>
        <a:lstStyle/>
        <a:p>
          <a:r>
            <a:rPr lang="fi-FI"/>
            <a:t>Pelastustoimi</a:t>
          </a:r>
        </a:p>
      </dgm:t>
    </dgm:pt>
    <dgm:pt modelId="{6CECAE92-372F-49AB-8A30-5DD87DF23042}" type="parTrans" cxnId="{A1CFF045-07DE-4FFA-8F10-51DBE73F2CC6}">
      <dgm:prSet/>
      <dgm:spPr/>
      <dgm:t>
        <a:bodyPr/>
        <a:lstStyle/>
        <a:p>
          <a:endParaRPr lang="fi-FI"/>
        </a:p>
      </dgm:t>
    </dgm:pt>
    <dgm:pt modelId="{A895B5DC-31D9-4AA0-B8F3-CCEB6E1159FA}" type="sibTrans" cxnId="{A1CFF045-07DE-4FFA-8F10-51DBE73F2CC6}">
      <dgm:prSet/>
      <dgm:spPr/>
      <dgm:t>
        <a:bodyPr/>
        <a:lstStyle/>
        <a:p>
          <a:r>
            <a:rPr lang="fi-FI"/>
            <a:t>Ville Mensala</a:t>
          </a:r>
        </a:p>
      </dgm:t>
    </dgm:pt>
    <dgm:pt modelId="{D4D9F10D-5321-4E3A-AE9B-4E89768E5E12}">
      <dgm:prSet/>
      <dgm:spPr>
        <a:solidFill>
          <a:schemeClr val="tx2"/>
        </a:solidFill>
      </dgm:spPr>
      <dgm:t>
        <a:bodyPr/>
        <a:lstStyle/>
        <a:p>
          <a:r>
            <a:rPr lang="fi-FI"/>
            <a:t>Keski-Suomen pelastuslaitos</a:t>
          </a:r>
        </a:p>
      </dgm:t>
    </dgm:pt>
    <dgm:pt modelId="{F8FDA783-4CBA-4BEB-B6D4-8655FD2919B0}" type="parTrans" cxnId="{240D7B0B-9AB0-449E-9D87-7E9A57F4AB37}">
      <dgm:prSet/>
      <dgm:spPr/>
      <dgm:t>
        <a:bodyPr/>
        <a:lstStyle/>
        <a:p>
          <a:endParaRPr lang="fi-FI"/>
        </a:p>
      </dgm:t>
    </dgm:pt>
    <dgm:pt modelId="{09897D55-A8A5-4E4C-B56D-47946DC50D13}" type="sibTrans" cxnId="{240D7B0B-9AB0-449E-9D87-7E9A57F4AB37}">
      <dgm:prSet/>
      <dgm:spPr/>
      <dgm:t>
        <a:bodyPr/>
        <a:lstStyle/>
        <a:p>
          <a:endParaRPr lang="fi-FI"/>
        </a:p>
      </dgm:t>
    </dgm:pt>
    <dgm:pt modelId="{C31D06F5-9AEB-4DFB-9C38-E156E3028A1E}" type="pres">
      <dgm:prSet presAssocID="{21847757-4077-4880-9903-910C6C3A4162}" presName="hierChild1" presStyleCnt="0">
        <dgm:presLayoutVars>
          <dgm:orgChart val="1"/>
          <dgm:chPref val="1"/>
          <dgm:dir/>
          <dgm:animOne val="branch"/>
          <dgm:animLvl val="lvl"/>
          <dgm:resizeHandles/>
        </dgm:presLayoutVars>
      </dgm:prSet>
      <dgm:spPr/>
    </dgm:pt>
    <dgm:pt modelId="{0BF99D89-29FC-4D47-9545-46B0CEBDD774}" type="pres">
      <dgm:prSet presAssocID="{F9BE953D-2874-41A9-918E-AD9017DC3E81}" presName="hierRoot1" presStyleCnt="0">
        <dgm:presLayoutVars>
          <dgm:hierBranch val="init"/>
        </dgm:presLayoutVars>
      </dgm:prSet>
      <dgm:spPr/>
    </dgm:pt>
    <dgm:pt modelId="{875968C1-9A55-45AC-A06D-11122BC26E7C}" type="pres">
      <dgm:prSet presAssocID="{F9BE953D-2874-41A9-918E-AD9017DC3E81}" presName="rootComposite1" presStyleCnt="0"/>
      <dgm:spPr/>
    </dgm:pt>
    <dgm:pt modelId="{1DC731BF-EA83-4D04-9905-C5C0941D32D6}" type="pres">
      <dgm:prSet presAssocID="{F9BE953D-2874-41A9-918E-AD9017DC3E81}" presName="rootText1" presStyleLbl="node0" presStyleIdx="0" presStyleCnt="1">
        <dgm:presLayoutVars>
          <dgm:chMax/>
          <dgm:chPref val="3"/>
        </dgm:presLayoutVars>
      </dgm:prSet>
      <dgm:spPr/>
    </dgm:pt>
    <dgm:pt modelId="{A9F98B2C-B797-498B-BC95-CA1DC63DF9E5}" type="pres">
      <dgm:prSet presAssocID="{F9BE953D-2874-41A9-918E-AD9017DC3E81}" presName="titleText1" presStyleLbl="fgAcc0" presStyleIdx="0" presStyleCnt="1" custScaleY="154870">
        <dgm:presLayoutVars>
          <dgm:chMax val="0"/>
          <dgm:chPref val="0"/>
        </dgm:presLayoutVars>
      </dgm:prSet>
      <dgm:spPr/>
    </dgm:pt>
    <dgm:pt modelId="{F68F8B68-5889-4502-9109-310D712FBE8F}" type="pres">
      <dgm:prSet presAssocID="{F9BE953D-2874-41A9-918E-AD9017DC3E81}" presName="rootConnector1" presStyleLbl="node1" presStyleIdx="0" presStyleCnt="11"/>
      <dgm:spPr/>
    </dgm:pt>
    <dgm:pt modelId="{D101354C-5EA0-4D0F-8982-4232722F6AEB}" type="pres">
      <dgm:prSet presAssocID="{F9BE953D-2874-41A9-918E-AD9017DC3E81}" presName="hierChild2" presStyleCnt="0"/>
      <dgm:spPr/>
    </dgm:pt>
    <dgm:pt modelId="{961A8477-4BEE-4691-982C-1A52110FF4E6}" type="pres">
      <dgm:prSet presAssocID="{68624A78-45A0-463A-845A-5D708F7E6DA5}" presName="Name37" presStyleLbl="parChTrans1D2" presStyleIdx="0" presStyleCnt="3"/>
      <dgm:spPr/>
    </dgm:pt>
    <dgm:pt modelId="{4FEA1EEE-9BF3-4A4C-A29C-54D472C702C6}" type="pres">
      <dgm:prSet presAssocID="{E1F48BDC-C4A4-43C2-ACAF-B60A9AD9215C}" presName="hierRoot2" presStyleCnt="0">
        <dgm:presLayoutVars>
          <dgm:hierBranch val="init"/>
        </dgm:presLayoutVars>
      </dgm:prSet>
      <dgm:spPr/>
    </dgm:pt>
    <dgm:pt modelId="{5173D2BB-5849-430E-9BB4-FC32CA0EFE34}" type="pres">
      <dgm:prSet presAssocID="{E1F48BDC-C4A4-43C2-ACAF-B60A9AD9215C}" presName="rootComposite" presStyleCnt="0"/>
      <dgm:spPr/>
    </dgm:pt>
    <dgm:pt modelId="{BEAE2553-E23B-4D80-8B71-9A81B898F4E3}" type="pres">
      <dgm:prSet presAssocID="{E1F48BDC-C4A4-43C2-ACAF-B60A9AD9215C}" presName="rootText" presStyleLbl="node1" presStyleIdx="0" presStyleCnt="11">
        <dgm:presLayoutVars>
          <dgm:chMax/>
          <dgm:chPref val="3"/>
        </dgm:presLayoutVars>
      </dgm:prSet>
      <dgm:spPr/>
    </dgm:pt>
    <dgm:pt modelId="{575409F1-1CFD-4816-A780-186B57A314A8}" type="pres">
      <dgm:prSet presAssocID="{E1F48BDC-C4A4-43C2-ACAF-B60A9AD9215C}" presName="titleText2" presStyleLbl="fgAcc1" presStyleIdx="0" presStyleCnt="11">
        <dgm:presLayoutVars>
          <dgm:chMax val="0"/>
          <dgm:chPref val="0"/>
        </dgm:presLayoutVars>
      </dgm:prSet>
      <dgm:spPr/>
    </dgm:pt>
    <dgm:pt modelId="{537DA502-237C-4C6A-A9B3-4C99230E89DE}" type="pres">
      <dgm:prSet presAssocID="{E1F48BDC-C4A4-43C2-ACAF-B60A9AD9215C}" presName="rootConnector" presStyleLbl="node2" presStyleIdx="0" presStyleCnt="0"/>
      <dgm:spPr/>
    </dgm:pt>
    <dgm:pt modelId="{2E99BF57-8A3B-47F2-BFAC-38A156AC3465}" type="pres">
      <dgm:prSet presAssocID="{E1F48BDC-C4A4-43C2-ACAF-B60A9AD9215C}" presName="hierChild4" presStyleCnt="0"/>
      <dgm:spPr/>
    </dgm:pt>
    <dgm:pt modelId="{9E6FE5F1-2A8C-4C27-ACAE-862D0A819879}" type="pres">
      <dgm:prSet presAssocID="{5FB5EA87-0192-45AB-B80C-CB979B241413}" presName="Name37" presStyleLbl="parChTrans1D3" presStyleIdx="0" presStyleCnt="8"/>
      <dgm:spPr/>
    </dgm:pt>
    <dgm:pt modelId="{31D299EC-B0DC-4FC6-A88B-3885F090ADDF}" type="pres">
      <dgm:prSet presAssocID="{E661ABA0-8B40-42AE-BA01-72DB1A9C8B7B}" presName="hierRoot2" presStyleCnt="0">
        <dgm:presLayoutVars>
          <dgm:hierBranch val="init"/>
        </dgm:presLayoutVars>
      </dgm:prSet>
      <dgm:spPr/>
    </dgm:pt>
    <dgm:pt modelId="{88CACAC1-F536-49E7-AF01-2BCC0FA75CE9}" type="pres">
      <dgm:prSet presAssocID="{E661ABA0-8B40-42AE-BA01-72DB1A9C8B7B}" presName="rootComposite" presStyleCnt="0"/>
      <dgm:spPr/>
    </dgm:pt>
    <dgm:pt modelId="{9366EC94-F6C5-4D64-B64F-773410E7A218}" type="pres">
      <dgm:prSet presAssocID="{E661ABA0-8B40-42AE-BA01-72DB1A9C8B7B}" presName="rootText" presStyleLbl="node1" presStyleIdx="1" presStyleCnt="11">
        <dgm:presLayoutVars>
          <dgm:chMax/>
          <dgm:chPref val="3"/>
        </dgm:presLayoutVars>
      </dgm:prSet>
      <dgm:spPr/>
    </dgm:pt>
    <dgm:pt modelId="{A3E6825E-8B2E-4F1C-BBA1-538EB40CE30E}" type="pres">
      <dgm:prSet presAssocID="{E661ABA0-8B40-42AE-BA01-72DB1A9C8B7B}" presName="titleText2" presStyleLbl="fgAcc1" presStyleIdx="1" presStyleCnt="11">
        <dgm:presLayoutVars>
          <dgm:chMax val="0"/>
          <dgm:chPref val="0"/>
        </dgm:presLayoutVars>
      </dgm:prSet>
      <dgm:spPr/>
    </dgm:pt>
    <dgm:pt modelId="{3D80B112-0FDB-4E1D-B241-06F505B7DC2E}" type="pres">
      <dgm:prSet presAssocID="{E661ABA0-8B40-42AE-BA01-72DB1A9C8B7B}" presName="rootConnector" presStyleLbl="node3" presStyleIdx="0" presStyleCnt="0"/>
      <dgm:spPr/>
    </dgm:pt>
    <dgm:pt modelId="{3B738C8B-6761-43FB-A244-CE38055279BA}" type="pres">
      <dgm:prSet presAssocID="{E661ABA0-8B40-42AE-BA01-72DB1A9C8B7B}" presName="hierChild4" presStyleCnt="0"/>
      <dgm:spPr/>
    </dgm:pt>
    <dgm:pt modelId="{5A0B6417-080B-480D-81F0-68F938FBE3A7}" type="pres">
      <dgm:prSet presAssocID="{E661ABA0-8B40-42AE-BA01-72DB1A9C8B7B}" presName="hierChild5" presStyleCnt="0"/>
      <dgm:spPr/>
    </dgm:pt>
    <dgm:pt modelId="{2864C742-5704-44EF-A7D8-C05CC1526004}" type="pres">
      <dgm:prSet presAssocID="{6375DCC5-16D5-468B-A121-51C721349AC4}" presName="Name37" presStyleLbl="parChTrans1D3" presStyleIdx="1" presStyleCnt="8"/>
      <dgm:spPr/>
    </dgm:pt>
    <dgm:pt modelId="{DF9B2FF6-F272-4472-8477-DF06F641266B}" type="pres">
      <dgm:prSet presAssocID="{A725FAC7-60F2-4987-858A-2DAD534F84D8}" presName="hierRoot2" presStyleCnt="0">
        <dgm:presLayoutVars>
          <dgm:hierBranch val="init"/>
        </dgm:presLayoutVars>
      </dgm:prSet>
      <dgm:spPr/>
    </dgm:pt>
    <dgm:pt modelId="{A70E2672-0A02-4E85-91D8-EAE44C1DBCA8}" type="pres">
      <dgm:prSet presAssocID="{A725FAC7-60F2-4987-858A-2DAD534F84D8}" presName="rootComposite" presStyleCnt="0"/>
      <dgm:spPr/>
    </dgm:pt>
    <dgm:pt modelId="{D0D21346-02E0-446F-97DA-D70C687E01B9}" type="pres">
      <dgm:prSet presAssocID="{A725FAC7-60F2-4987-858A-2DAD534F84D8}" presName="rootText" presStyleLbl="node1" presStyleIdx="2" presStyleCnt="11">
        <dgm:presLayoutVars>
          <dgm:chMax/>
          <dgm:chPref val="3"/>
        </dgm:presLayoutVars>
      </dgm:prSet>
      <dgm:spPr/>
    </dgm:pt>
    <dgm:pt modelId="{3B38579E-2244-4F12-902E-17EF37839221}" type="pres">
      <dgm:prSet presAssocID="{A725FAC7-60F2-4987-858A-2DAD534F84D8}" presName="titleText2" presStyleLbl="fgAcc1" presStyleIdx="2" presStyleCnt="11">
        <dgm:presLayoutVars>
          <dgm:chMax val="0"/>
          <dgm:chPref val="0"/>
        </dgm:presLayoutVars>
      </dgm:prSet>
      <dgm:spPr/>
    </dgm:pt>
    <dgm:pt modelId="{F826132D-F6E8-4FE2-82AF-37B9E49F620C}" type="pres">
      <dgm:prSet presAssocID="{A725FAC7-60F2-4987-858A-2DAD534F84D8}" presName="rootConnector" presStyleLbl="node3" presStyleIdx="0" presStyleCnt="0"/>
      <dgm:spPr/>
    </dgm:pt>
    <dgm:pt modelId="{EF013DBA-8584-4493-BEEE-6E518495440A}" type="pres">
      <dgm:prSet presAssocID="{A725FAC7-60F2-4987-858A-2DAD534F84D8}" presName="hierChild4" presStyleCnt="0"/>
      <dgm:spPr/>
    </dgm:pt>
    <dgm:pt modelId="{C3C36764-6DE5-4D76-81E7-33D795AB74B0}" type="pres">
      <dgm:prSet presAssocID="{A725FAC7-60F2-4987-858A-2DAD534F84D8}" presName="hierChild5" presStyleCnt="0"/>
      <dgm:spPr/>
    </dgm:pt>
    <dgm:pt modelId="{8ADAD847-D817-4E54-ACC8-029CF4414D76}" type="pres">
      <dgm:prSet presAssocID="{8F405CB9-F58E-4DA5-A10C-1EF2E4BF8D0F}" presName="Name37" presStyleLbl="parChTrans1D3" presStyleIdx="2" presStyleCnt="8"/>
      <dgm:spPr/>
    </dgm:pt>
    <dgm:pt modelId="{23DBC7F0-F92E-4A10-B5F2-93B1345EEFBF}" type="pres">
      <dgm:prSet presAssocID="{2419635E-CCA5-417A-96B3-DD65CA0732F9}" presName="hierRoot2" presStyleCnt="0">
        <dgm:presLayoutVars>
          <dgm:hierBranch val="init"/>
        </dgm:presLayoutVars>
      </dgm:prSet>
      <dgm:spPr/>
    </dgm:pt>
    <dgm:pt modelId="{A373745A-83A6-4756-B329-0AACFB7D7680}" type="pres">
      <dgm:prSet presAssocID="{2419635E-CCA5-417A-96B3-DD65CA0732F9}" presName="rootComposite" presStyleCnt="0"/>
      <dgm:spPr/>
    </dgm:pt>
    <dgm:pt modelId="{121AD0EA-638E-4C7D-8FB6-1366DB92BF9F}" type="pres">
      <dgm:prSet presAssocID="{2419635E-CCA5-417A-96B3-DD65CA0732F9}" presName="rootText" presStyleLbl="node1" presStyleIdx="3" presStyleCnt="11" custLinFactNeighborY="366">
        <dgm:presLayoutVars>
          <dgm:chMax/>
          <dgm:chPref val="3"/>
        </dgm:presLayoutVars>
      </dgm:prSet>
      <dgm:spPr/>
    </dgm:pt>
    <dgm:pt modelId="{6E47784B-1198-42EC-A66F-EB22CF987B33}" type="pres">
      <dgm:prSet presAssocID="{2419635E-CCA5-417A-96B3-DD65CA0732F9}" presName="titleText2" presStyleLbl="fgAcc1" presStyleIdx="3" presStyleCnt="11" custScaleY="156700">
        <dgm:presLayoutVars>
          <dgm:chMax val="0"/>
          <dgm:chPref val="0"/>
        </dgm:presLayoutVars>
      </dgm:prSet>
      <dgm:spPr/>
    </dgm:pt>
    <dgm:pt modelId="{5925F054-AC7B-4B9B-9BB2-ACEAFD8D4FD1}" type="pres">
      <dgm:prSet presAssocID="{2419635E-CCA5-417A-96B3-DD65CA0732F9}" presName="rootConnector" presStyleLbl="node3" presStyleIdx="0" presStyleCnt="0"/>
      <dgm:spPr/>
    </dgm:pt>
    <dgm:pt modelId="{B204B9E3-8027-4E0D-BBE3-1FA308C18BE3}" type="pres">
      <dgm:prSet presAssocID="{2419635E-CCA5-417A-96B3-DD65CA0732F9}" presName="hierChild4" presStyleCnt="0"/>
      <dgm:spPr/>
    </dgm:pt>
    <dgm:pt modelId="{AC4A3E7C-D90C-4827-8EF4-554B5A48D800}" type="pres">
      <dgm:prSet presAssocID="{2419635E-CCA5-417A-96B3-DD65CA0732F9}" presName="hierChild5" presStyleCnt="0"/>
      <dgm:spPr/>
    </dgm:pt>
    <dgm:pt modelId="{BC612023-2386-4CA0-894B-5D1E6920AE7F}" type="pres">
      <dgm:prSet presAssocID="{E1F48BDC-C4A4-43C2-ACAF-B60A9AD9215C}" presName="hierChild5" presStyleCnt="0"/>
      <dgm:spPr/>
    </dgm:pt>
    <dgm:pt modelId="{394FA751-7588-4781-B785-4D8000A0D305}" type="pres">
      <dgm:prSet presAssocID="{6CECAE92-372F-49AB-8A30-5DD87DF23042}" presName="Name37" presStyleLbl="parChTrans1D2" presStyleIdx="1" presStyleCnt="3"/>
      <dgm:spPr/>
    </dgm:pt>
    <dgm:pt modelId="{2DE795B0-197B-4068-902C-EA8B4C8277D9}" type="pres">
      <dgm:prSet presAssocID="{1E2EC244-B9B0-4DF5-BDB4-08BC502C9109}" presName="hierRoot2" presStyleCnt="0">
        <dgm:presLayoutVars>
          <dgm:hierBranch val="init"/>
        </dgm:presLayoutVars>
      </dgm:prSet>
      <dgm:spPr/>
    </dgm:pt>
    <dgm:pt modelId="{27AD5648-BDE5-4AF9-9465-F013B8E7760C}" type="pres">
      <dgm:prSet presAssocID="{1E2EC244-B9B0-4DF5-BDB4-08BC502C9109}" presName="rootComposite" presStyleCnt="0"/>
      <dgm:spPr/>
    </dgm:pt>
    <dgm:pt modelId="{079183CC-7621-4D08-B58D-697D3A2F8DED}" type="pres">
      <dgm:prSet presAssocID="{1E2EC244-B9B0-4DF5-BDB4-08BC502C9109}" presName="rootText" presStyleLbl="node1" presStyleIdx="4" presStyleCnt="11">
        <dgm:presLayoutVars>
          <dgm:chMax/>
          <dgm:chPref val="3"/>
        </dgm:presLayoutVars>
      </dgm:prSet>
      <dgm:spPr/>
    </dgm:pt>
    <dgm:pt modelId="{60D1B25D-E315-4973-85A9-9EB9345E9C5A}" type="pres">
      <dgm:prSet presAssocID="{1E2EC244-B9B0-4DF5-BDB4-08BC502C9109}" presName="titleText2" presStyleLbl="fgAcc1" presStyleIdx="4" presStyleCnt="11">
        <dgm:presLayoutVars>
          <dgm:chMax val="0"/>
          <dgm:chPref val="0"/>
        </dgm:presLayoutVars>
      </dgm:prSet>
      <dgm:spPr/>
    </dgm:pt>
    <dgm:pt modelId="{AADFFC85-4D29-4F63-A7A4-5C6C0CCBFAD1}" type="pres">
      <dgm:prSet presAssocID="{1E2EC244-B9B0-4DF5-BDB4-08BC502C9109}" presName="rootConnector" presStyleLbl="node2" presStyleIdx="0" presStyleCnt="0"/>
      <dgm:spPr/>
    </dgm:pt>
    <dgm:pt modelId="{08B39AD4-50FA-4521-8DE1-0ABE81B87971}" type="pres">
      <dgm:prSet presAssocID="{1E2EC244-B9B0-4DF5-BDB4-08BC502C9109}" presName="hierChild4" presStyleCnt="0"/>
      <dgm:spPr/>
    </dgm:pt>
    <dgm:pt modelId="{8FD8C027-0C0A-4C7F-AF7B-E8D181EFA823}" type="pres">
      <dgm:prSet presAssocID="{F8FDA783-4CBA-4BEB-B6D4-8655FD2919B0}" presName="Name37" presStyleLbl="parChTrans1D3" presStyleIdx="3" presStyleCnt="8"/>
      <dgm:spPr/>
    </dgm:pt>
    <dgm:pt modelId="{CE55CDDA-00AF-4B31-833E-C534B8E741E3}" type="pres">
      <dgm:prSet presAssocID="{D4D9F10D-5321-4E3A-AE9B-4E89768E5E12}" presName="hierRoot2" presStyleCnt="0">
        <dgm:presLayoutVars>
          <dgm:hierBranch val="init"/>
        </dgm:presLayoutVars>
      </dgm:prSet>
      <dgm:spPr/>
    </dgm:pt>
    <dgm:pt modelId="{67F21D87-F667-4113-9157-26FE4D31326C}" type="pres">
      <dgm:prSet presAssocID="{D4D9F10D-5321-4E3A-AE9B-4E89768E5E12}" presName="rootComposite" presStyleCnt="0"/>
      <dgm:spPr/>
    </dgm:pt>
    <dgm:pt modelId="{FBEAED83-FBB0-4243-8112-84970695AF68}" type="pres">
      <dgm:prSet presAssocID="{D4D9F10D-5321-4E3A-AE9B-4E89768E5E12}" presName="rootText" presStyleLbl="node1" presStyleIdx="5" presStyleCnt="11">
        <dgm:presLayoutVars>
          <dgm:chMax/>
          <dgm:chPref val="3"/>
        </dgm:presLayoutVars>
      </dgm:prSet>
      <dgm:spPr/>
    </dgm:pt>
    <dgm:pt modelId="{90A45FCF-D469-43AA-8D28-56F8B6B5DF0F}" type="pres">
      <dgm:prSet presAssocID="{D4D9F10D-5321-4E3A-AE9B-4E89768E5E12}" presName="titleText2" presStyleLbl="fgAcc1" presStyleIdx="5" presStyleCnt="11">
        <dgm:presLayoutVars>
          <dgm:chMax val="0"/>
          <dgm:chPref val="0"/>
        </dgm:presLayoutVars>
      </dgm:prSet>
      <dgm:spPr/>
    </dgm:pt>
    <dgm:pt modelId="{D874F9FB-0F74-4327-87DC-D804DC1B6801}" type="pres">
      <dgm:prSet presAssocID="{D4D9F10D-5321-4E3A-AE9B-4E89768E5E12}" presName="rootConnector" presStyleLbl="node3" presStyleIdx="0" presStyleCnt="0"/>
      <dgm:spPr/>
    </dgm:pt>
    <dgm:pt modelId="{CA195BD2-3342-4891-BEF1-3FAF4C9C3671}" type="pres">
      <dgm:prSet presAssocID="{D4D9F10D-5321-4E3A-AE9B-4E89768E5E12}" presName="hierChild4" presStyleCnt="0"/>
      <dgm:spPr/>
    </dgm:pt>
    <dgm:pt modelId="{CA4D35B3-364A-41A6-BDE0-70E40CF6975F}" type="pres">
      <dgm:prSet presAssocID="{D4D9F10D-5321-4E3A-AE9B-4E89768E5E12}" presName="hierChild5" presStyleCnt="0"/>
      <dgm:spPr/>
    </dgm:pt>
    <dgm:pt modelId="{22FD777E-462B-45F4-8AFA-CCC2DF503297}" type="pres">
      <dgm:prSet presAssocID="{1E2EC244-B9B0-4DF5-BDB4-08BC502C9109}" presName="hierChild5" presStyleCnt="0"/>
      <dgm:spPr/>
    </dgm:pt>
    <dgm:pt modelId="{1894AD9E-9D9C-4A0E-8179-90BE36CE7AAE}" type="pres">
      <dgm:prSet presAssocID="{F798955F-3529-4E55-BCB3-BE0EB3EC3564}" presName="Name37" presStyleLbl="parChTrans1D2" presStyleIdx="2" presStyleCnt="3"/>
      <dgm:spPr/>
    </dgm:pt>
    <dgm:pt modelId="{7DEC7B55-8FD9-4C2B-8AB9-FE3EFC00F87F}" type="pres">
      <dgm:prSet presAssocID="{28D74178-33C9-4D62-91A6-A7A47E817A88}" presName="hierRoot2" presStyleCnt="0">
        <dgm:presLayoutVars>
          <dgm:hierBranch val="init"/>
        </dgm:presLayoutVars>
      </dgm:prSet>
      <dgm:spPr/>
    </dgm:pt>
    <dgm:pt modelId="{5A3A7025-971D-4539-A2C9-EE27CA2456E7}" type="pres">
      <dgm:prSet presAssocID="{28D74178-33C9-4D62-91A6-A7A47E817A88}" presName="rootComposite" presStyleCnt="0"/>
      <dgm:spPr/>
    </dgm:pt>
    <dgm:pt modelId="{AFFFD126-32E2-4676-A910-A2E77F821175}" type="pres">
      <dgm:prSet presAssocID="{28D74178-33C9-4D62-91A6-A7A47E817A88}" presName="rootText" presStyleLbl="node1" presStyleIdx="6" presStyleCnt="11" custLinFactNeighborX="-1398" custLinFactNeighborY="-144">
        <dgm:presLayoutVars>
          <dgm:chMax/>
          <dgm:chPref val="3"/>
        </dgm:presLayoutVars>
      </dgm:prSet>
      <dgm:spPr/>
    </dgm:pt>
    <dgm:pt modelId="{4E726690-634D-4705-87DF-8C8B7256D46D}" type="pres">
      <dgm:prSet presAssocID="{28D74178-33C9-4D62-91A6-A7A47E817A88}" presName="titleText2" presStyleLbl="fgAcc1" presStyleIdx="6" presStyleCnt="11">
        <dgm:presLayoutVars>
          <dgm:chMax val="0"/>
          <dgm:chPref val="0"/>
        </dgm:presLayoutVars>
      </dgm:prSet>
      <dgm:spPr/>
    </dgm:pt>
    <dgm:pt modelId="{8C3E5B16-D77D-4661-B937-7ECC7C1ED21F}" type="pres">
      <dgm:prSet presAssocID="{28D74178-33C9-4D62-91A6-A7A47E817A88}" presName="rootConnector" presStyleLbl="node2" presStyleIdx="0" presStyleCnt="0"/>
      <dgm:spPr/>
    </dgm:pt>
    <dgm:pt modelId="{394A4462-9A7D-46BC-985D-B902ABCE4CFA}" type="pres">
      <dgm:prSet presAssocID="{28D74178-33C9-4D62-91A6-A7A47E817A88}" presName="hierChild4" presStyleCnt="0"/>
      <dgm:spPr/>
    </dgm:pt>
    <dgm:pt modelId="{36DDFBE6-CA7C-423C-9E95-87FC32540758}" type="pres">
      <dgm:prSet presAssocID="{51741545-0DEF-4DED-AFD7-989003E98777}" presName="Name37" presStyleLbl="parChTrans1D3" presStyleIdx="4" presStyleCnt="8"/>
      <dgm:spPr/>
    </dgm:pt>
    <dgm:pt modelId="{D494BD76-755A-4A50-B470-010A05312093}" type="pres">
      <dgm:prSet presAssocID="{830813AE-33D2-48C3-8000-2F39C0300601}" presName="hierRoot2" presStyleCnt="0">
        <dgm:presLayoutVars>
          <dgm:hierBranch val="init"/>
        </dgm:presLayoutVars>
      </dgm:prSet>
      <dgm:spPr/>
    </dgm:pt>
    <dgm:pt modelId="{4778CA04-AF97-414F-90A7-FC12153D4FDA}" type="pres">
      <dgm:prSet presAssocID="{830813AE-33D2-48C3-8000-2F39C0300601}" presName="rootComposite" presStyleCnt="0"/>
      <dgm:spPr/>
    </dgm:pt>
    <dgm:pt modelId="{5A82D586-CA01-451E-AE8C-4C3F0987AFE8}" type="pres">
      <dgm:prSet presAssocID="{830813AE-33D2-48C3-8000-2F39C0300601}" presName="rootText" presStyleLbl="node1" presStyleIdx="7" presStyleCnt="11">
        <dgm:presLayoutVars>
          <dgm:chMax/>
          <dgm:chPref val="3"/>
        </dgm:presLayoutVars>
      </dgm:prSet>
      <dgm:spPr/>
    </dgm:pt>
    <dgm:pt modelId="{42EFE3FA-FED2-4295-8E6B-586B65E3CAF5}" type="pres">
      <dgm:prSet presAssocID="{830813AE-33D2-48C3-8000-2F39C0300601}" presName="titleText2" presStyleLbl="fgAcc1" presStyleIdx="7" presStyleCnt="11">
        <dgm:presLayoutVars>
          <dgm:chMax val="0"/>
          <dgm:chPref val="0"/>
        </dgm:presLayoutVars>
      </dgm:prSet>
      <dgm:spPr/>
    </dgm:pt>
    <dgm:pt modelId="{9EB27CF8-ABF2-4661-BE5C-DD91790E9A11}" type="pres">
      <dgm:prSet presAssocID="{830813AE-33D2-48C3-8000-2F39C0300601}" presName="rootConnector" presStyleLbl="node3" presStyleIdx="0" presStyleCnt="0"/>
      <dgm:spPr/>
    </dgm:pt>
    <dgm:pt modelId="{2DE1F40D-AE13-4428-931E-BD29DB261E3A}" type="pres">
      <dgm:prSet presAssocID="{830813AE-33D2-48C3-8000-2F39C0300601}" presName="hierChild4" presStyleCnt="0"/>
      <dgm:spPr/>
    </dgm:pt>
    <dgm:pt modelId="{3C0A0F1B-87F6-4E2A-97D8-E1BA7AC8E5C2}" type="pres">
      <dgm:prSet presAssocID="{830813AE-33D2-48C3-8000-2F39C0300601}" presName="hierChild5" presStyleCnt="0"/>
      <dgm:spPr/>
    </dgm:pt>
    <dgm:pt modelId="{FCF148A2-8D8F-43B9-A202-D4C250CED57D}" type="pres">
      <dgm:prSet presAssocID="{FD5578FF-B30D-489A-AAC7-E05A713353B5}" presName="Name37" presStyleLbl="parChTrans1D3" presStyleIdx="5" presStyleCnt="8"/>
      <dgm:spPr/>
    </dgm:pt>
    <dgm:pt modelId="{24AC2448-8494-43E3-9A74-C7FE5FB32EC1}" type="pres">
      <dgm:prSet presAssocID="{091F30E7-CD99-404D-8E6A-3594AA79F3BE}" presName="hierRoot2" presStyleCnt="0">
        <dgm:presLayoutVars>
          <dgm:hierBranch val="init"/>
        </dgm:presLayoutVars>
      </dgm:prSet>
      <dgm:spPr/>
    </dgm:pt>
    <dgm:pt modelId="{E6255E42-0D1B-4109-937A-CFCDC66F3298}" type="pres">
      <dgm:prSet presAssocID="{091F30E7-CD99-404D-8E6A-3594AA79F3BE}" presName="rootComposite" presStyleCnt="0"/>
      <dgm:spPr/>
    </dgm:pt>
    <dgm:pt modelId="{31F551CD-9032-45D0-8940-108C2DDB7D11}" type="pres">
      <dgm:prSet presAssocID="{091F30E7-CD99-404D-8E6A-3594AA79F3BE}" presName="rootText" presStyleLbl="node1" presStyleIdx="8" presStyleCnt="11">
        <dgm:presLayoutVars>
          <dgm:chMax/>
          <dgm:chPref val="3"/>
        </dgm:presLayoutVars>
      </dgm:prSet>
      <dgm:spPr/>
    </dgm:pt>
    <dgm:pt modelId="{768161A7-F916-4E51-8C1B-61510E818E0D}" type="pres">
      <dgm:prSet presAssocID="{091F30E7-CD99-404D-8E6A-3594AA79F3BE}" presName="titleText2" presStyleLbl="fgAcc1" presStyleIdx="8" presStyleCnt="11">
        <dgm:presLayoutVars>
          <dgm:chMax val="0"/>
          <dgm:chPref val="0"/>
        </dgm:presLayoutVars>
      </dgm:prSet>
      <dgm:spPr/>
    </dgm:pt>
    <dgm:pt modelId="{E491AD4E-A8BC-40ED-A747-A5EA18F8BADF}" type="pres">
      <dgm:prSet presAssocID="{091F30E7-CD99-404D-8E6A-3594AA79F3BE}" presName="rootConnector" presStyleLbl="node3" presStyleIdx="0" presStyleCnt="0"/>
      <dgm:spPr/>
    </dgm:pt>
    <dgm:pt modelId="{44E163E3-EE52-4B81-830F-2EEAB68D01AF}" type="pres">
      <dgm:prSet presAssocID="{091F30E7-CD99-404D-8E6A-3594AA79F3BE}" presName="hierChild4" presStyleCnt="0"/>
      <dgm:spPr/>
    </dgm:pt>
    <dgm:pt modelId="{57B4EAE1-D840-4D4B-89CB-A78B007547AB}" type="pres">
      <dgm:prSet presAssocID="{091F30E7-CD99-404D-8E6A-3594AA79F3BE}" presName="hierChild5" presStyleCnt="0"/>
      <dgm:spPr/>
    </dgm:pt>
    <dgm:pt modelId="{D43CF5F3-4D5A-494F-9875-663EB6F890DA}" type="pres">
      <dgm:prSet presAssocID="{7A6CFA95-E507-4D9B-80BC-2CCEC9359B86}" presName="Name37" presStyleLbl="parChTrans1D3" presStyleIdx="6" presStyleCnt="8"/>
      <dgm:spPr/>
    </dgm:pt>
    <dgm:pt modelId="{F2ADC3F5-1F6D-484A-A309-E56C9B0F309E}" type="pres">
      <dgm:prSet presAssocID="{EAEED470-F81B-4E0F-8B7B-9D3C5B5F9113}" presName="hierRoot2" presStyleCnt="0">
        <dgm:presLayoutVars>
          <dgm:hierBranch val="init"/>
        </dgm:presLayoutVars>
      </dgm:prSet>
      <dgm:spPr/>
    </dgm:pt>
    <dgm:pt modelId="{17359B52-5E6D-4707-A49F-196B9549A231}" type="pres">
      <dgm:prSet presAssocID="{EAEED470-F81B-4E0F-8B7B-9D3C5B5F9113}" presName="rootComposite" presStyleCnt="0"/>
      <dgm:spPr/>
    </dgm:pt>
    <dgm:pt modelId="{A3E88925-4428-48DF-A200-251CE60A6D19}" type="pres">
      <dgm:prSet presAssocID="{EAEED470-F81B-4E0F-8B7B-9D3C5B5F9113}" presName="rootText" presStyleLbl="node1" presStyleIdx="9" presStyleCnt="11">
        <dgm:presLayoutVars>
          <dgm:chMax/>
          <dgm:chPref val="3"/>
        </dgm:presLayoutVars>
      </dgm:prSet>
      <dgm:spPr/>
    </dgm:pt>
    <dgm:pt modelId="{F0581ABC-18B9-4B17-8A2E-3996440E63A5}" type="pres">
      <dgm:prSet presAssocID="{EAEED470-F81B-4E0F-8B7B-9D3C5B5F9113}" presName="titleText2" presStyleLbl="fgAcc1" presStyleIdx="9" presStyleCnt="11" custScaleY="143880" custLinFactNeighborX="11719" custLinFactNeighborY="20127">
        <dgm:presLayoutVars>
          <dgm:chMax val="0"/>
          <dgm:chPref val="0"/>
        </dgm:presLayoutVars>
      </dgm:prSet>
      <dgm:spPr/>
    </dgm:pt>
    <dgm:pt modelId="{F81DC890-45C1-4F9B-AE8B-BAE40BFF5D02}" type="pres">
      <dgm:prSet presAssocID="{EAEED470-F81B-4E0F-8B7B-9D3C5B5F9113}" presName="rootConnector" presStyleLbl="node3" presStyleIdx="0" presStyleCnt="0"/>
      <dgm:spPr/>
    </dgm:pt>
    <dgm:pt modelId="{F7EFEF84-61A8-4F8B-9336-E2209C06E98A}" type="pres">
      <dgm:prSet presAssocID="{EAEED470-F81B-4E0F-8B7B-9D3C5B5F9113}" presName="hierChild4" presStyleCnt="0"/>
      <dgm:spPr/>
    </dgm:pt>
    <dgm:pt modelId="{39BC5AC5-322C-4DC4-85CA-666658A93258}" type="pres">
      <dgm:prSet presAssocID="{EAEED470-F81B-4E0F-8B7B-9D3C5B5F9113}" presName="hierChild5" presStyleCnt="0"/>
      <dgm:spPr/>
    </dgm:pt>
    <dgm:pt modelId="{097B7EA7-8D0F-40AC-8DC0-D7FF4E48B77F}" type="pres">
      <dgm:prSet presAssocID="{42C0B3D4-AEF9-4FC7-92AB-97389E2D6CAF}" presName="Name37" presStyleLbl="parChTrans1D3" presStyleIdx="7" presStyleCnt="8"/>
      <dgm:spPr/>
    </dgm:pt>
    <dgm:pt modelId="{B96AFBD7-67F3-4C8A-A928-41564D777632}" type="pres">
      <dgm:prSet presAssocID="{B73B69A5-A419-4CD4-A9FF-CB2E036C2B45}" presName="hierRoot2" presStyleCnt="0">
        <dgm:presLayoutVars>
          <dgm:hierBranch val="init"/>
        </dgm:presLayoutVars>
      </dgm:prSet>
      <dgm:spPr/>
    </dgm:pt>
    <dgm:pt modelId="{6EADCCD2-1989-4A66-82C4-D0EDB57BCC99}" type="pres">
      <dgm:prSet presAssocID="{B73B69A5-A419-4CD4-A9FF-CB2E036C2B45}" presName="rootComposite" presStyleCnt="0"/>
      <dgm:spPr/>
    </dgm:pt>
    <dgm:pt modelId="{69E7860D-0F07-4C31-8F3D-8937FE2780DD}" type="pres">
      <dgm:prSet presAssocID="{B73B69A5-A419-4CD4-A9FF-CB2E036C2B45}" presName="rootText" presStyleLbl="node1" presStyleIdx="10" presStyleCnt="11">
        <dgm:presLayoutVars>
          <dgm:chMax/>
          <dgm:chPref val="3"/>
        </dgm:presLayoutVars>
      </dgm:prSet>
      <dgm:spPr/>
    </dgm:pt>
    <dgm:pt modelId="{4E9424F5-566A-45DD-88CA-3D9A85385239}" type="pres">
      <dgm:prSet presAssocID="{B73B69A5-A419-4CD4-A9FF-CB2E036C2B45}" presName="titleText2" presStyleLbl="fgAcc1" presStyleIdx="10" presStyleCnt="11">
        <dgm:presLayoutVars>
          <dgm:chMax val="0"/>
          <dgm:chPref val="0"/>
        </dgm:presLayoutVars>
      </dgm:prSet>
      <dgm:spPr/>
    </dgm:pt>
    <dgm:pt modelId="{C3A58FF4-FF19-44B5-9CAB-F3B33CCB3C8B}" type="pres">
      <dgm:prSet presAssocID="{B73B69A5-A419-4CD4-A9FF-CB2E036C2B45}" presName="rootConnector" presStyleLbl="node3" presStyleIdx="0" presStyleCnt="0"/>
      <dgm:spPr/>
    </dgm:pt>
    <dgm:pt modelId="{F22F8272-9D86-407C-82CD-2A23855C5733}" type="pres">
      <dgm:prSet presAssocID="{B73B69A5-A419-4CD4-A9FF-CB2E036C2B45}" presName="hierChild4" presStyleCnt="0"/>
      <dgm:spPr/>
    </dgm:pt>
    <dgm:pt modelId="{B738A028-EFA0-4EAF-A0A4-A69600EB2C67}" type="pres">
      <dgm:prSet presAssocID="{B73B69A5-A419-4CD4-A9FF-CB2E036C2B45}" presName="hierChild5" presStyleCnt="0"/>
      <dgm:spPr/>
    </dgm:pt>
    <dgm:pt modelId="{73346364-3F2B-4429-AF1B-F4FCD940F7BB}" type="pres">
      <dgm:prSet presAssocID="{28D74178-33C9-4D62-91A6-A7A47E817A88}" presName="hierChild5" presStyleCnt="0"/>
      <dgm:spPr/>
    </dgm:pt>
    <dgm:pt modelId="{C0E52FAF-DCAF-4CDC-ACBA-A7BD4029FDBD}" type="pres">
      <dgm:prSet presAssocID="{F9BE953D-2874-41A9-918E-AD9017DC3E81}" presName="hierChild3" presStyleCnt="0"/>
      <dgm:spPr/>
    </dgm:pt>
  </dgm:ptLst>
  <dgm:cxnLst>
    <dgm:cxn modelId="{2275C605-D214-48D1-A6AE-831B9210753F}" type="presOf" srcId="{D4D9F10D-5321-4E3A-AE9B-4E89768E5E12}" destId="{D874F9FB-0F74-4327-87DC-D804DC1B6801}" srcOrd="1" destOrd="0" presId="urn:microsoft.com/office/officeart/2008/layout/NameandTitleOrganizationalChart"/>
    <dgm:cxn modelId="{9CAFFC05-9AB4-42B0-9954-2A1D4A543CC1}" srcId="{E1F48BDC-C4A4-43C2-ACAF-B60A9AD9215C}" destId="{E661ABA0-8B40-42AE-BA01-72DB1A9C8B7B}" srcOrd="0" destOrd="0" parTransId="{5FB5EA87-0192-45AB-B80C-CB979B241413}" sibTransId="{970ED157-7D04-4FFA-991B-E6DD95173EED}"/>
    <dgm:cxn modelId="{847E1908-6927-456F-B9F2-AE6DF826BBF6}" type="presOf" srcId="{7A6CFA95-E507-4D9B-80BC-2CCEC9359B86}" destId="{D43CF5F3-4D5A-494F-9875-663EB6F890DA}" srcOrd="0" destOrd="0" presId="urn:microsoft.com/office/officeart/2008/layout/NameandTitleOrganizationalChart"/>
    <dgm:cxn modelId="{240D7B0B-9AB0-449E-9D87-7E9A57F4AB37}" srcId="{1E2EC244-B9B0-4DF5-BDB4-08BC502C9109}" destId="{D4D9F10D-5321-4E3A-AE9B-4E89768E5E12}" srcOrd="0" destOrd="0" parTransId="{F8FDA783-4CBA-4BEB-B6D4-8655FD2919B0}" sibTransId="{09897D55-A8A5-4E4C-B56D-47946DC50D13}"/>
    <dgm:cxn modelId="{51730514-9231-496B-B023-EC511BE904FE}" type="presOf" srcId="{68624A78-45A0-463A-845A-5D708F7E6DA5}" destId="{961A8477-4BEE-4691-982C-1A52110FF4E6}" srcOrd="0" destOrd="0" presId="urn:microsoft.com/office/officeart/2008/layout/NameandTitleOrganizationalChart"/>
    <dgm:cxn modelId="{B6C09A18-3F7E-4E8E-ACDD-F698E6411B5E}" type="presOf" srcId="{2B07D7F8-9B95-4628-A7AB-122D325704E2}" destId="{575409F1-1CFD-4816-A780-186B57A314A8}" srcOrd="0" destOrd="0" presId="urn:microsoft.com/office/officeart/2008/layout/NameandTitleOrganizationalChart"/>
    <dgm:cxn modelId="{4A3AF21A-6B54-499C-B268-B78BB5C8EAE4}" type="presOf" srcId="{2419635E-CCA5-417A-96B3-DD65CA0732F9}" destId="{121AD0EA-638E-4C7D-8FB6-1366DB92BF9F}" srcOrd="0" destOrd="0" presId="urn:microsoft.com/office/officeart/2008/layout/NameandTitleOrganizationalChart"/>
    <dgm:cxn modelId="{FF0D7427-739F-403B-B314-80D7DD29E88E}" type="presOf" srcId="{091F30E7-CD99-404D-8E6A-3594AA79F3BE}" destId="{E491AD4E-A8BC-40ED-A747-A5EA18F8BADF}" srcOrd="1" destOrd="0" presId="urn:microsoft.com/office/officeart/2008/layout/NameandTitleOrganizationalChart"/>
    <dgm:cxn modelId="{9D24DD35-0928-4B3F-A5F4-2EE6DC73E44A}" srcId="{21847757-4077-4880-9903-910C6C3A4162}" destId="{F9BE953D-2874-41A9-918E-AD9017DC3E81}" srcOrd="0" destOrd="0" parTransId="{7B6D03CC-C451-4207-806C-1945A6AED49D}" sibTransId="{77B54DF8-AD8B-4D85-9EE7-291CFF0FBB4B}"/>
    <dgm:cxn modelId="{B142A63A-A788-4388-A610-2DD2528A64B9}" type="presOf" srcId="{D5D3FF9E-9190-47C3-9D3B-6D20732BBE99}" destId="{4E726690-634D-4705-87DF-8C8B7256D46D}" srcOrd="0" destOrd="0" presId="urn:microsoft.com/office/officeart/2008/layout/NameandTitleOrganizationalChart"/>
    <dgm:cxn modelId="{70E6E33B-062A-4C10-B53E-92F67518BEE0}" type="presOf" srcId="{8F405CB9-F58E-4DA5-A10C-1EF2E4BF8D0F}" destId="{8ADAD847-D817-4E54-ACC8-029CF4414D76}" srcOrd="0" destOrd="0" presId="urn:microsoft.com/office/officeart/2008/layout/NameandTitleOrganizationalChart"/>
    <dgm:cxn modelId="{D7F2FB5D-3852-420E-949B-56FB7FC561C3}" srcId="{28D74178-33C9-4D62-91A6-A7A47E817A88}" destId="{B73B69A5-A419-4CD4-A9FF-CB2E036C2B45}" srcOrd="3" destOrd="0" parTransId="{42C0B3D4-AEF9-4FC7-92AB-97389E2D6CAF}" sibTransId="{ABECF007-B44E-4123-BCF0-BB2CA8A6A691}"/>
    <dgm:cxn modelId="{2628E75E-989F-4604-BD83-82ED4AF3CF0D}" srcId="{E1F48BDC-C4A4-43C2-ACAF-B60A9AD9215C}" destId="{2419635E-CCA5-417A-96B3-DD65CA0732F9}" srcOrd="2" destOrd="0" parTransId="{8F405CB9-F58E-4DA5-A10C-1EF2E4BF8D0F}" sibTransId="{564385F5-D2AE-43FD-BF50-C66921E15242}"/>
    <dgm:cxn modelId="{9D942F60-E86A-49A4-93DA-537934AB4EBC}" srcId="{E1F48BDC-C4A4-43C2-ACAF-B60A9AD9215C}" destId="{A725FAC7-60F2-4987-858A-2DAD534F84D8}" srcOrd="1" destOrd="0" parTransId="{6375DCC5-16D5-468B-A121-51C721349AC4}" sibTransId="{BB25DBFF-EC33-4940-8FCC-612967CFB382}"/>
    <dgm:cxn modelId="{A1CFF045-07DE-4FFA-8F10-51DBE73F2CC6}" srcId="{F9BE953D-2874-41A9-918E-AD9017DC3E81}" destId="{1E2EC244-B9B0-4DF5-BDB4-08BC502C9109}" srcOrd="1" destOrd="0" parTransId="{6CECAE92-372F-49AB-8A30-5DD87DF23042}" sibTransId="{A895B5DC-31D9-4AA0-B8F3-CCEB6E1159FA}"/>
    <dgm:cxn modelId="{5DD82367-7472-41E3-BD64-7CC36E96DD68}" type="presOf" srcId="{D4D9F10D-5321-4E3A-AE9B-4E89768E5E12}" destId="{FBEAED83-FBB0-4243-8112-84970695AF68}" srcOrd="0" destOrd="0" presId="urn:microsoft.com/office/officeart/2008/layout/NameandTitleOrganizationalChart"/>
    <dgm:cxn modelId="{88987047-04E8-4B68-9D9F-B01910ABCD18}" type="presOf" srcId="{1E2EC244-B9B0-4DF5-BDB4-08BC502C9109}" destId="{079183CC-7621-4D08-B58D-697D3A2F8DED}" srcOrd="0" destOrd="0" presId="urn:microsoft.com/office/officeart/2008/layout/NameandTitleOrganizationalChart"/>
    <dgm:cxn modelId="{F5974649-9A6A-4BCA-B2A2-DA3E97D70C44}" type="presOf" srcId="{F798955F-3529-4E55-BCB3-BE0EB3EC3564}" destId="{1894AD9E-9D9C-4A0E-8179-90BE36CE7AAE}" srcOrd="0" destOrd="0" presId="urn:microsoft.com/office/officeart/2008/layout/NameandTitleOrganizationalChart"/>
    <dgm:cxn modelId="{C3C6194C-DEE5-431B-B597-D13B5306CC69}" type="presOf" srcId="{5FB5EA87-0192-45AB-B80C-CB979B241413}" destId="{9E6FE5F1-2A8C-4C27-ACAE-862D0A819879}" srcOrd="0" destOrd="0" presId="urn:microsoft.com/office/officeart/2008/layout/NameandTitleOrganizationalChart"/>
    <dgm:cxn modelId="{0B0BA46C-CFA1-47F3-B53E-7C20E697F9FE}" type="presOf" srcId="{4243C2E9-CBD4-4921-8310-8C6310D3639F}" destId="{F0581ABC-18B9-4B17-8A2E-3996440E63A5}" srcOrd="0" destOrd="0" presId="urn:microsoft.com/office/officeart/2008/layout/NameandTitleOrganizationalChart"/>
    <dgm:cxn modelId="{941EB06C-E341-42EA-BFD4-462895B2CA22}" type="presOf" srcId="{77B54DF8-AD8B-4D85-9EE7-291CFF0FBB4B}" destId="{A9F98B2C-B797-498B-BC95-CA1DC63DF9E5}" srcOrd="0" destOrd="0" presId="urn:microsoft.com/office/officeart/2008/layout/NameandTitleOrganizationalChart"/>
    <dgm:cxn modelId="{7D37434D-BCA2-49BA-B788-75C0F811F580}" type="presOf" srcId="{E661ABA0-8B40-42AE-BA01-72DB1A9C8B7B}" destId="{3D80B112-0FDB-4E1D-B241-06F505B7DC2E}" srcOrd="1" destOrd="0" presId="urn:microsoft.com/office/officeart/2008/layout/NameandTitleOrganizationalChart"/>
    <dgm:cxn modelId="{950F094E-9DA1-420B-B183-8662EC39C1EE}" type="presOf" srcId="{21847757-4077-4880-9903-910C6C3A4162}" destId="{C31D06F5-9AEB-4DFB-9C38-E156E3028A1E}" srcOrd="0" destOrd="0" presId="urn:microsoft.com/office/officeart/2008/layout/NameandTitleOrganizationalChart"/>
    <dgm:cxn modelId="{C98C6A71-2D11-47A3-BCCB-4A87CFBBC28E}" type="presOf" srcId="{1E2EC244-B9B0-4DF5-BDB4-08BC502C9109}" destId="{AADFFC85-4D29-4F63-A7A4-5C6C0CCBFAD1}" srcOrd="1" destOrd="0" presId="urn:microsoft.com/office/officeart/2008/layout/NameandTitleOrganizationalChart"/>
    <dgm:cxn modelId="{59408A52-4708-452A-89F4-FC0E0F930F9C}" type="presOf" srcId="{B73B69A5-A419-4CD4-A9FF-CB2E036C2B45}" destId="{69E7860D-0F07-4C31-8F3D-8937FE2780DD}" srcOrd="0" destOrd="0" presId="urn:microsoft.com/office/officeart/2008/layout/NameandTitleOrganizationalChart"/>
    <dgm:cxn modelId="{6CE98454-4F5C-4F2B-9AE3-6617511FEAA6}" type="presOf" srcId="{E1F48BDC-C4A4-43C2-ACAF-B60A9AD9215C}" destId="{BEAE2553-E23B-4D80-8B71-9A81B898F4E3}" srcOrd="0" destOrd="0" presId="urn:microsoft.com/office/officeart/2008/layout/NameandTitleOrganizationalChart"/>
    <dgm:cxn modelId="{3FB4F874-E018-4427-A54F-20E02F13599F}" type="presOf" srcId="{B73B69A5-A419-4CD4-A9FF-CB2E036C2B45}" destId="{C3A58FF4-FF19-44B5-9CAB-F3B33CCB3C8B}" srcOrd="1" destOrd="0" presId="urn:microsoft.com/office/officeart/2008/layout/NameandTitleOrganizationalChart"/>
    <dgm:cxn modelId="{3FA15456-D3F3-405B-A4FD-2087DA94B327}" type="presOf" srcId="{28D74178-33C9-4D62-91A6-A7A47E817A88}" destId="{8C3E5B16-D77D-4661-B937-7ECC7C1ED21F}" srcOrd="1" destOrd="0" presId="urn:microsoft.com/office/officeart/2008/layout/NameandTitleOrganizationalChart"/>
    <dgm:cxn modelId="{6AF51D77-9991-4FE3-82CE-3055A242B26C}" type="presOf" srcId="{ABECF007-B44E-4123-BCF0-BB2CA8A6A691}" destId="{4E9424F5-566A-45DD-88CA-3D9A85385239}" srcOrd="0" destOrd="0" presId="urn:microsoft.com/office/officeart/2008/layout/NameandTitleOrganizationalChart"/>
    <dgm:cxn modelId="{E247AD58-1653-4CDB-857F-B41E3641EE04}" type="presOf" srcId="{FD5578FF-B30D-489A-AAC7-E05A713353B5}" destId="{FCF148A2-8D8F-43B9-A202-D4C250CED57D}" srcOrd="0" destOrd="0" presId="urn:microsoft.com/office/officeart/2008/layout/NameandTitleOrganizationalChart"/>
    <dgm:cxn modelId="{86B1B17F-8705-41CE-8592-C750535A6E09}" type="presOf" srcId="{EAEED470-F81B-4E0F-8B7B-9D3C5B5F9113}" destId="{A3E88925-4428-48DF-A200-251CE60A6D19}" srcOrd="0" destOrd="0" presId="urn:microsoft.com/office/officeart/2008/layout/NameandTitleOrganizationalChart"/>
    <dgm:cxn modelId="{7874BD8A-8FA4-4DE1-AF67-C0A2D5F13A09}" type="presOf" srcId="{2419635E-CCA5-417A-96B3-DD65CA0732F9}" destId="{5925F054-AC7B-4B9B-9BB2-ACEAFD8D4FD1}" srcOrd="1" destOrd="0" presId="urn:microsoft.com/office/officeart/2008/layout/NameandTitleOrganizationalChart"/>
    <dgm:cxn modelId="{6209DA91-B9BB-48A8-85EE-4374008FAC82}" type="presOf" srcId="{28D74178-33C9-4D62-91A6-A7A47E817A88}" destId="{AFFFD126-32E2-4676-A910-A2E77F821175}" srcOrd="0" destOrd="0" presId="urn:microsoft.com/office/officeart/2008/layout/NameandTitleOrganizationalChart"/>
    <dgm:cxn modelId="{59103A99-8CB1-4EA1-9835-9C628003CA1F}" srcId="{28D74178-33C9-4D62-91A6-A7A47E817A88}" destId="{EAEED470-F81B-4E0F-8B7B-9D3C5B5F9113}" srcOrd="2" destOrd="0" parTransId="{7A6CFA95-E507-4D9B-80BC-2CCEC9359B86}" sibTransId="{4243C2E9-CBD4-4921-8310-8C6310D3639F}"/>
    <dgm:cxn modelId="{DD72909A-3527-478F-9C7B-163B87FDAE4D}" type="presOf" srcId="{BB25DBFF-EC33-4940-8FCC-612967CFB382}" destId="{3B38579E-2244-4F12-902E-17EF37839221}" srcOrd="0" destOrd="0" presId="urn:microsoft.com/office/officeart/2008/layout/NameandTitleOrganizationalChart"/>
    <dgm:cxn modelId="{61DA40A0-062B-4478-BCC7-D90A16631455}" type="presOf" srcId="{51741545-0DEF-4DED-AFD7-989003E98777}" destId="{36DDFBE6-CA7C-423C-9E95-87FC32540758}" srcOrd="0" destOrd="0" presId="urn:microsoft.com/office/officeart/2008/layout/NameandTitleOrganizationalChart"/>
    <dgm:cxn modelId="{61796BA8-AC39-4E20-A9DB-D5861F0DFFC5}" srcId="{28D74178-33C9-4D62-91A6-A7A47E817A88}" destId="{830813AE-33D2-48C3-8000-2F39C0300601}" srcOrd="0" destOrd="0" parTransId="{51741545-0DEF-4DED-AFD7-989003E98777}" sibTransId="{41C1DB9E-6FC5-43CD-94C6-9D3599F9EF1A}"/>
    <dgm:cxn modelId="{44A862AB-78F6-40CC-84AD-36F2AF52F02F}" type="presOf" srcId="{A895B5DC-31D9-4AA0-B8F3-CCEB6E1159FA}" destId="{60D1B25D-E315-4973-85A9-9EB9345E9C5A}" srcOrd="0" destOrd="0" presId="urn:microsoft.com/office/officeart/2008/layout/NameandTitleOrganizationalChart"/>
    <dgm:cxn modelId="{BD3A93AB-BA90-484F-AC8A-1466F3656A9E}" type="presOf" srcId="{F9BE953D-2874-41A9-918E-AD9017DC3E81}" destId="{F68F8B68-5889-4502-9109-310D712FBE8F}" srcOrd="1" destOrd="0" presId="urn:microsoft.com/office/officeart/2008/layout/NameandTitleOrganizationalChart"/>
    <dgm:cxn modelId="{7EB218AE-7340-40AA-95DD-5AA2CA2A06B7}" type="presOf" srcId="{E661ABA0-8B40-42AE-BA01-72DB1A9C8B7B}" destId="{9366EC94-F6C5-4D64-B64F-773410E7A218}" srcOrd="0" destOrd="0" presId="urn:microsoft.com/office/officeart/2008/layout/NameandTitleOrganizationalChart"/>
    <dgm:cxn modelId="{FBDC3FAE-39DE-48BA-8B61-66F704429957}" srcId="{28D74178-33C9-4D62-91A6-A7A47E817A88}" destId="{091F30E7-CD99-404D-8E6A-3594AA79F3BE}" srcOrd="1" destOrd="0" parTransId="{FD5578FF-B30D-489A-AAC7-E05A713353B5}" sibTransId="{4D820392-34FD-41C1-9506-70AE6B20E8B4}"/>
    <dgm:cxn modelId="{1B2A95B6-3E10-4300-8E18-A2DCF23A4B44}" type="presOf" srcId="{970ED157-7D04-4FFA-991B-E6DD95173EED}" destId="{A3E6825E-8B2E-4F1C-BBA1-538EB40CE30E}" srcOrd="0" destOrd="0" presId="urn:microsoft.com/office/officeart/2008/layout/NameandTitleOrganizationalChart"/>
    <dgm:cxn modelId="{D038C5B6-AA49-46FD-9368-BA4FE5AA8176}" type="presOf" srcId="{6CECAE92-372F-49AB-8A30-5DD87DF23042}" destId="{394FA751-7588-4781-B785-4D8000A0D305}" srcOrd="0" destOrd="0" presId="urn:microsoft.com/office/officeart/2008/layout/NameandTitleOrganizationalChart"/>
    <dgm:cxn modelId="{120076BA-3747-4E54-8B90-7CC3B9AC8FAF}" type="presOf" srcId="{091F30E7-CD99-404D-8E6A-3594AA79F3BE}" destId="{31F551CD-9032-45D0-8940-108C2DDB7D11}" srcOrd="0" destOrd="0" presId="urn:microsoft.com/office/officeart/2008/layout/NameandTitleOrganizationalChart"/>
    <dgm:cxn modelId="{61876DCB-A53B-436F-B9B1-3E1222323E67}" type="presOf" srcId="{F9BE953D-2874-41A9-918E-AD9017DC3E81}" destId="{1DC731BF-EA83-4D04-9905-C5C0941D32D6}" srcOrd="0" destOrd="0" presId="urn:microsoft.com/office/officeart/2008/layout/NameandTitleOrganizationalChart"/>
    <dgm:cxn modelId="{C6ABD4CE-CBBC-4028-91A6-2D5392E60B05}" type="presOf" srcId="{EAEED470-F81B-4E0F-8B7B-9D3C5B5F9113}" destId="{F81DC890-45C1-4F9B-AE8B-BAE40BFF5D02}" srcOrd="1" destOrd="0" presId="urn:microsoft.com/office/officeart/2008/layout/NameandTitleOrganizationalChart"/>
    <dgm:cxn modelId="{7BFA82D3-F5EC-4B8D-BC92-3FFE68BC6C84}" type="presOf" srcId="{F8FDA783-4CBA-4BEB-B6D4-8655FD2919B0}" destId="{8FD8C027-0C0A-4C7F-AF7B-E8D181EFA823}" srcOrd="0" destOrd="0" presId="urn:microsoft.com/office/officeart/2008/layout/NameandTitleOrganizationalChart"/>
    <dgm:cxn modelId="{CC8D8DD8-3FA9-4C4F-AD9B-EC4DBCBFC72C}" type="presOf" srcId="{6375DCC5-16D5-468B-A121-51C721349AC4}" destId="{2864C742-5704-44EF-A7D8-C05CC1526004}" srcOrd="0" destOrd="0" presId="urn:microsoft.com/office/officeart/2008/layout/NameandTitleOrganizationalChart"/>
    <dgm:cxn modelId="{27152CDA-0855-4B42-897D-006AF600E505}" type="presOf" srcId="{830813AE-33D2-48C3-8000-2F39C0300601}" destId="{9EB27CF8-ABF2-4661-BE5C-DD91790E9A11}" srcOrd="1" destOrd="0" presId="urn:microsoft.com/office/officeart/2008/layout/NameandTitleOrganizationalChart"/>
    <dgm:cxn modelId="{95B278DB-3D8B-4E0F-854B-5158B79C73A3}" type="presOf" srcId="{564385F5-D2AE-43FD-BF50-C66921E15242}" destId="{6E47784B-1198-42EC-A66F-EB22CF987B33}" srcOrd="0" destOrd="0" presId="urn:microsoft.com/office/officeart/2008/layout/NameandTitleOrganizationalChart"/>
    <dgm:cxn modelId="{655B87DD-19D0-424F-9624-70164644D786}" type="presOf" srcId="{A725FAC7-60F2-4987-858A-2DAD534F84D8}" destId="{F826132D-F6E8-4FE2-82AF-37B9E49F620C}" srcOrd="1" destOrd="0" presId="urn:microsoft.com/office/officeart/2008/layout/NameandTitleOrganizationalChart"/>
    <dgm:cxn modelId="{6914C7DE-4EAB-43C0-B107-87014DF38F1B}" srcId="{F9BE953D-2874-41A9-918E-AD9017DC3E81}" destId="{28D74178-33C9-4D62-91A6-A7A47E817A88}" srcOrd="2" destOrd="0" parTransId="{F798955F-3529-4E55-BCB3-BE0EB3EC3564}" sibTransId="{D5D3FF9E-9190-47C3-9D3B-6D20732BBE99}"/>
    <dgm:cxn modelId="{4252F8E0-4462-4B39-B5B0-741860924E2B}" type="presOf" srcId="{A725FAC7-60F2-4987-858A-2DAD534F84D8}" destId="{D0D21346-02E0-446F-97DA-D70C687E01B9}" srcOrd="0" destOrd="0" presId="urn:microsoft.com/office/officeart/2008/layout/NameandTitleOrganizationalChart"/>
    <dgm:cxn modelId="{A418AFE1-121D-4FB7-83FD-AA09CFC861D4}" type="presOf" srcId="{830813AE-33D2-48C3-8000-2F39C0300601}" destId="{5A82D586-CA01-451E-AE8C-4C3F0987AFE8}" srcOrd="0" destOrd="0" presId="urn:microsoft.com/office/officeart/2008/layout/NameandTitleOrganizationalChart"/>
    <dgm:cxn modelId="{506660E3-8617-4E15-A4C7-D0EBEA895C4F}" type="presOf" srcId="{E1F48BDC-C4A4-43C2-ACAF-B60A9AD9215C}" destId="{537DA502-237C-4C6A-A9B3-4C99230E89DE}" srcOrd="1" destOrd="0" presId="urn:microsoft.com/office/officeart/2008/layout/NameandTitleOrganizationalChart"/>
    <dgm:cxn modelId="{A5476BE5-F2C9-458B-B7D7-018A01093695}" srcId="{F9BE953D-2874-41A9-918E-AD9017DC3E81}" destId="{E1F48BDC-C4A4-43C2-ACAF-B60A9AD9215C}" srcOrd="0" destOrd="0" parTransId="{68624A78-45A0-463A-845A-5D708F7E6DA5}" sibTransId="{2B07D7F8-9B95-4628-A7AB-122D325704E2}"/>
    <dgm:cxn modelId="{03C6F6E9-274C-44A4-B670-7961A259F16F}" type="presOf" srcId="{09897D55-A8A5-4E4C-B56D-47946DC50D13}" destId="{90A45FCF-D469-43AA-8D28-56F8B6B5DF0F}" srcOrd="0" destOrd="0" presId="urn:microsoft.com/office/officeart/2008/layout/NameandTitleOrganizationalChart"/>
    <dgm:cxn modelId="{F42140EA-AE96-4FF2-ADDB-C586FEA403DB}" type="presOf" srcId="{42C0B3D4-AEF9-4FC7-92AB-97389E2D6CAF}" destId="{097B7EA7-8D0F-40AC-8DC0-D7FF4E48B77F}" srcOrd="0" destOrd="0" presId="urn:microsoft.com/office/officeart/2008/layout/NameandTitleOrganizationalChart"/>
    <dgm:cxn modelId="{17357AED-94AA-42FF-972C-95F15A705175}" type="presOf" srcId="{41C1DB9E-6FC5-43CD-94C6-9D3599F9EF1A}" destId="{42EFE3FA-FED2-4295-8E6B-586B65E3CAF5}" srcOrd="0" destOrd="0" presId="urn:microsoft.com/office/officeart/2008/layout/NameandTitleOrganizationalChart"/>
    <dgm:cxn modelId="{CE578BEE-B7DC-4BA2-AECC-7602EFFBE2DA}" type="presOf" srcId="{4D820392-34FD-41C1-9506-70AE6B20E8B4}" destId="{768161A7-F916-4E51-8C1B-61510E818E0D}" srcOrd="0" destOrd="0" presId="urn:microsoft.com/office/officeart/2008/layout/NameandTitleOrganizationalChart"/>
    <dgm:cxn modelId="{D2667326-F969-4C9E-AC09-0129D8ED87A1}" type="presParOf" srcId="{C31D06F5-9AEB-4DFB-9C38-E156E3028A1E}" destId="{0BF99D89-29FC-4D47-9545-46B0CEBDD774}" srcOrd="0" destOrd="0" presId="urn:microsoft.com/office/officeart/2008/layout/NameandTitleOrganizationalChart"/>
    <dgm:cxn modelId="{7EA69F24-015B-4721-9927-459B5F280B97}" type="presParOf" srcId="{0BF99D89-29FC-4D47-9545-46B0CEBDD774}" destId="{875968C1-9A55-45AC-A06D-11122BC26E7C}" srcOrd="0" destOrd="0" presId="urn:microsoft.com/office/officeart/2008/layout/NameandTitleOrganizationalChart"/>
    <dgm:cxn modelId="{69965B70-905A-419D-8AA2-BD3D660B987E}" type="presParOf" srcId="{875968C1-9A55-45AC-A06D-11122BC26E7C}" destId="{1DC731BF-EA83-4D04-9905-C5C0941D32D6}" srcOrd="0" destOrd="0" presId="urn:microsoft.com/office/officeart/2008/layout/NameandTitleOrganizationalChart"/>
    <dgm:cxn modelId="{91A8C76E-8A8D-43D1-A234-0091E29E60D0}" type="presParOf" srcId="{875968C1-9A55-45AC-A06D-11122BC26E7C}" destId="{A9F98B2C-B797-498B-BC95-CA1DC63DF9E5}" srcOrd="1" destOrd="0" presId="urn:microsoft.com/office/officeart/2008/layout/NameandTitleOrganizationalChart"/>
    <dgm:cxn modelId="{CF33DB03-A1A2-46D7-89E0-C8BC76CE5F82}" type="presParOf" srcId="{875968C1-9A55-45AC-A06D-11122BC26E7C}" destId="{F68F8B68-5889-4502-9109-310D712FBE8F}" srcOrd="2" destOrd="0" presId="urn:microsoft.com/office/officeart/2008/layout/NameandTitleOrganizationalChart"/>
    <dgm:cxn modelId="{DC7098A8-CD2B-427E-BF0E-A35E8B803D48}" type="presParOf" srcId="{0BF99D89-29FC-4D47-9545-46B0CEBDD774}" destId="{D101354C-5EA0-4D0F-8982-4232722F6AEB}" srcOrd="1" destOrd="0" presId="urn:microsoft.com/office/officeart/2008/layout/NameandTitleOrganizationalChart"/>
    <dgm:cxn modelId="{6C4807CD-B8B3-4B66-90ED-9170AF998282}" type="presParOf" srcId="{D101354C-5EA0-4D0F-8982-4232722F6AEB}" destId="{961A8477-4BEE-4691-982C-1A52110FF4E6}" srcOrd="0" destOrd="0" presId="urn:microsoft.com/office/officeart/2008/layout/NameandTitleOrganizationalChart"/>
    <dgm:cxn modelId="{0D060CE7-9D07-4D26-8B7F-7854647DFEAB}" type="presParOf" srcId="{D101354C-5EA0-4D0F-8982-4232722F6AEB}" destId="{4FEA1EEE-9BF3-4A4C-A29C-54D472C702C6}" srcOrd="1" destOrd="0" presId="urn:microsoft.com/office/officeart/2008/layout/NameandTitleOrganizationalChart"/>
    <dgm:cxn modelId="{7F54002B-B4B8-4F55-88C5-5F94C23412EF}" type="presParOf" srcId="{4FEA1EEE-9BF3-4A4C-A29C-54D472C702C6}" destId="{5173D2BB-5849-430E-9BB4-FC32CA0EFE34}" srcOrd="0" destOrd="0" presId="urn:microsoft.com/office/officeart/2008/layout/NameandTitleOrganizationalChart"/>
    <dgm:cxn modelId="{17C064CB-257E-453D-B3BB-191F9CD37E28}" type="presParOf" srcId="{5173D2BB-5849-430E-9BB4-FC32CA0EFE34}" destId="{BEAE2553-E23B-4D80-8B71-9A81B898F4E3}" srcOrd="0" destOrd="0" presId="urn:microsoft.com/office/officeart/2008/layout/NameandTitleOrganizationalChart"/>
    <dgm:cxn modelId="{4E351668-F69B-4473-A4B2-C37C9EE9B853}" type="presParOf" srcId="{5173D2BB-5849-430E-9BB4-FC32CA0EFE34}" destId="{575409F1-1CFD-4816-A780-186B57A314A8}" srcOrd="1" destOrd="0" presId="urn:microsoft.com/office/officeart/2008/layout/NameandTitleOrganizationalChart"/>
    <dgm:cxn modelId="{CC09F047-1D54-4262-97B4-34C468583CE5}" type="presParOf" srcId="{5173D2BB-5849-430E-9BB4-FC32CA0EFE34}" destId="{537DA502-237C-4C6A-A9B3-4C99230E89DE}" srcOrd="2" destOrd="0" presId="urn:microsoft.com/office/officeart/2008/layout/NameandTitleOrganizationalChart"/>
    <dgm:cxn modelId="{D49B94B1-64F1-41E2-87EF-72FC08C4D34E}" type="presParOf" srcId="{4FEA1EEE-9BF3-4A4C-A29C-54D472C702C6}" destId="{2E99BF57-8A3B-47F2-BFAC-38A156AC3465}" srcOrd="1" destOrd="0" presId="urn:microsoft.com/office/officeart/2008/layout/NameandTitleOrganizationalChart"/>
    <dgm:cxn modelId="{8A8F822C-1662-4576-A4DF-5A7FBD9A876F}" type="presParOf" srcId="{2E99BF57-8A3B-47F2-BFAC-38A156AC3465}" destId="{9E6FE5F1-2A8C-4C27-ACAE-862D0A819879}" srcOrd="0" destOrd="0" presId="urn:microsoft.com/office/officeart/2008/layout/NameandTitleOrganizationalChart"/>
    <dgm:cxn modelId="{D3269914-C127-4A77-BD05-C3EC4E0A2105}" type="presParOf" srcId="{2E99BF57-8A3B-47F2-BFAC-38A156AC3465}" destId="{31D299EC-B0DC-4FC6-A88B-3885F090ADDF}" srcOrd="1" destOrd="0" presId="urn:microsoft.com/office/officeart/2008/layout/NameandTitleOrganizationalChart"/>
    <dgm:cxn modelId="{D9A996A3-5A35-424B-89B1-00E7873DA5B7}" type="presParOf" srcId="{31D299EC-B0DC-4FC6-A88B-3885F090ADDF}" destId="{88CACAC1-F536-49E7-AF01-2BCC0FA75CE9}" srcOrd="0" destOrd="0" presId="urn:microsoft.com/office/officeart/2008/layout/NameandTitleOrganizationalChart"/>
    <dgm:cxn modelId="{569849E6-2C60-4F3E-9512-CA85E5E5FB98}" type="presParOf" srcId="{88CACAC1-F536-49E7-AF01-2BCC0FA75CE9}" destId="{9366EC94-F6C5-4D64-B64F-773410E7A218}" srcOrd="0" destOrd="0" presId="urn:microsoft.com/office/officeart/2008/layout/NameandTitleOrganizationalChart"/>
    <dgm:cxn modelId="{6B0DEDAF-97D5-4FD4-BB24-D09D7B870633}" type="presParOf" srcId="{88CACAC1-F536-49E7-AF01-2BCC0FA75CE9}" destId="{A3E6825E-8B2E-4F1C-BBA1-538EB40CE30E}" srcOrd="1" destOrd="0" presId="urn:microsoft.com/office/officeart/2008/layout/NameandTitleOrganizationalChart"/>
    <dgm:cxn modelId="{A840090E-790B-48D9-958B-7EB9FCA676B1}" type="presParOf" srcId="{88CACAC1-F536-49E7-AF01-2BCC0FA75CE9}" destId="{3D80B112-0FDB-4E1D-B241-06F505B7DC2E}" srcOrd="2" destOrd="0" presId="urn:microsoft.com/office/officeart/2008/layout/NameandTitleOrganizationalChart"/>
    <dgm:cxn modelId="{3F86B42E-4C1B-4C06-9CE1-47E1C3D9D583}" type="presParOf" srcId="{31D299EC-B0DC-4FC6-A88B-3885F090ADDF}" destId="{3B738C8B-6761-43FB-A244-CE38055279BA}" srcOrd="1" destOrd="0" presId="urn:microsoft.com/office/officeart/2008/layout/NameandTitleOrganizationalChart"/>
    <dgm:cxn modelId="{3C75BC22-1FBE-4A1D-8096-E950E56820C6}" type="presParOf" srcId="{31D299EC-B0DC-4FC6-A88B-3885F090ADDF}" destId="{5A0B6417-080B-480D-81F0-68F938FBE3A7}" srcOrd="2" destOrd="0" presId="urn:microsoft.com/office/officeart/2008/layout/NameandTitleOrganizationalChart"/>
    <dgm:cxn modelId="{17BAE804-9352-47CB-93CD-6992BF732515}" type="presParOf" srcId="{2E99BF57-8A3B-47F2-BFAC-38A156AC3465}" destId="{2864C742-5704-44EF-A7D8-C05CC1526004}" srcOrd="2" destOrd="0" presId="urn:microsoft.com/office/officeart/2008/layout/NameandTitleOrganizationalChart"/>
    <dgm:cxn modelId="{9E6B5E28-5834-488C-8F0B-0AD0CEF9555E}" type="presParOf" srcId="{2E99BF57-8A3B-47F2-BFAC-38A156AC3465}" destId="{DF9B2FF6-F272-4472-8477-DF06F641266B}" srcOrd="3" destOrd="0" presId="urn:microsoft.com/office/officeart/2008/layout/NameandTitleOrganizationalChart"/>
    <dgm:cxn modelId="{C5A76D41-5156-4A35-8D10-CA2F1956D006}" type="presParOf" srcId="{DF9B2FF6-F272-4472-8477-DF06F641266B}" destId="{A70E2672-0A02-4E85-91D8-EAE44C1DBCA8}" srcOrd="0" destOrd="0" presId="urn:microsoft.com/office/officeart/2008/layout/NameandTitleOrganizationalChart"/>
    <dgm:cxn modelId="{C51DAF96-CAAD-46D6-AFEC-42B436E383DD}" type="presParOf" srcId="{A70E2672-0A02-4E85-91D8-EAE44C1DBCA8}" destId="{D0D21346-02E0-446F-97DA-D70C687E01B9}" srcOrd="0" destOrd="0" presId="urn:microsoft.com/office/officeart/2008/layout/NameandTitleOrganizationalChart"/>
    <dgm:cxn modelId="{E1EC5772-4153-4BAF-A093-015F0BF54B9D}" type="presParOf" srcId="{A70E2672-0A02-4E85-91D8-EAE44C1DBCA8}" destId="{3B38579E-2244-4F12-902E-17EF37839221}" srcOrd="1" destOrd="0" presId="urn:microsoft.com/office/officeart/2008/layout/NameandTitleOrganizationalChart"/>
    <dgm:cxn modelId="{A0F3A0D1-1C7A-4D38-BD82-AABB40D5A608}" type="presParOf" srcId="{A70E2672-0A02-4E85-91D8-EAE44C1DBCA8}" destId="{F826132D-F6E8-4FE2-82AF-37B9E49F620C}" srcOrd="2" destOrd="0" presId="urn:microsoft.com/office/officeart/2008/layout/NameandTitleOrganizationalChart"/>
    <dgm:cxn modelId="{92EDF209-9585-4C8F-9306-4948743ED6A8}" type="presParOf" srcId="{DF9B2FF6-F272-4472-8477-DF06F641266B}" destId="{EF013DBA-8584-4493-BEEE-6E518495440A}" srcOrd="1" destOrd="0" presId="urn:microsoft.com/office/officeart/2008/layout/NameandTitleOrganizationalChart"/>
    <dgm:cxn modelId="{2D1EA21F-665A-41B8-9896-978C93FD82D2}" type="presParOf" srcId="{DF9B2FF6-F272-4472-8477-DF06F641266B}" destId="{C3C36764-6DE5-4D76-81E7-33D795AB74B0}" srcOrd="2" destOrd="0" presId="urn:microsoft.com/office/officeart/2008/layout/NameandTitleOrganizationalChart"/>
    <dgm:cxn modelId="{FE5C93D4-71E4-43DB-B1BB-EB4EB51C755C}" type="presParOf" srcId="{2E99BF57-8A3B-47F2-BFAC-38A156AC3465}" destId="{8ADAD847-D817-4E54-ACC8-029CF4414D76}" srcOrd="4" destOrd="0" presId="urn:microsoft.com/office/officeart/2008/layout/NameandTitleOrganizationalChart"/>
    <dgm:cxn modelId="{B508E06D-F39D-4053-AFD4-2F6EFDD4A9B4}" type="presParOf" srcId="{2E99BF57-8A3B-47F2-BFAC-38A156AC3465}" destId="{23DBC7F0-F92E-4A10-B5F2-93B1345EEFBF}" srcOrd="5" destOrd="0" presId="urn:microsoft.com/office/officeart/2008/layout/NameandTitleOrganizationalChart"/>
    <dgm:cxn modelId="{91862102-E9A8-41EE-9BA5-43F634F2D0FB}" type="presParOf" srcId="{23DBC7F0-F92E-4A10-B5F2-93B1345EEFBF}" destId="{A373745A-83A6-4756-B329-0AACFB7D7680}" srcOrd="0" destOrd="0" presId="urn:microsoft.com/office/officeart/2008/layout/NameandTitleOrganizationalChart"/>
    <dgm:cxn modelId="{A7E4BE95-8C62-42D7-A9E6-492036ABEC87}" type="presParOf" srcId="{A373745A-83A6-4756-B329-0AACFB7D7680}" destId="{121AD0EA-638E-4C7D-8FB6-1366DB92BF9F}" srcOrd="0" destOrd="0" presId="urn:microsoft.com/office/officeart/2008/layout/NameandTitleOrganizationalChart"/>
    <dgm:cxn modelId="{4DD004C4-5FF6-4206-89B0-71B42DB146EC}" type="presParOf" srcId="{A373745A-83A6-4756-B329-0AACFB7D7680}" destId="{6E47784B-1198-42EC-A66F-EB22CF987B33}" srcOrd="1" destOrd="0" presId="urn:microsoft.com/office/officeart/2008/layout/NameandTitleOrganizationalChart"/>
    <dgm:cxn modelId="{2CD23F9A-44A0-40B9-B387-460281F85518}" type="presParOf" srcId="{A373745A-83A6-4756-B329-0AACFB7D7680}" destId="{5925F054-AC7B-4B9B-9BB2-ACEAFD8D4FD1}" srcOrd="2" destOrd="0" presId="urn:microsoft.com/office/officeart/2008/layout/NameandTitleOrganizationalChart"/>
    <dgm:cxn modelId="{DADC92CD-CB7E-4D40-9C75-F0D58D973904}" type="presParOf" srcId="{23DBC7F0-F92E-4A10-B5F2-93B1345EEFBF}" destId="{B204B9E3-8027-4E0D-BBE3-1FA308C18BE3}" srcOrd="1" destOrd="0" presId="urn:microsoft.com/office/officeart/2008/layout/NameandTitleOrganizationalChart"/>
    <dgm:cxn modelId="{85DA9956-A099-4CCE-97F6-956B98331709}" type="presParOf" srcId="{23DBC7F0-F92E-4A10-B5F2-93B1345EEFBF}" destId="{AC4A3E7C-D90C-4827-8EF4-554B5A48D800}" srcOrd="2" destOrd="0" presId="urn:microsoft.com/office/officeart/2008/layout/NameandTitleOrganizationalChart"/>
    <dgm:cxn modelId="{BA1C957E-2307-45E1-A8EB-D6D195EE5AF3}" type="presParOf" srcId="{4FEA1EEE-9BF3-4A4C-A29C-54D472C702C6}" destId="{BC612023-2386-4CA0-894B-5D1E6920AE7F}" srcOrd="2" destOrd="0" presId="urn:microsoft.com/office/officeart/2008/layout/NameandTitleOrganizationalChart"/>
    <dgm:cxn modelId="{806887EA-437F-47D6-B1B6-ABAC9575873E}" type="presParOf" srcId="{D101354C-5EA0-4D0F-8982-4232722F6AEB}" destId="{394FA751-7588-4781-B785-4D8000A0D305}" srcOrd="2" destOrd="0" presId="urn:microsoft.com/office/officeart/2008/layout/NameandTitleOrganizationalChart"/>
    <dgm:cxn modelId="{04BE6D89-B9B5-41B2-BF1E-977C1A18B47C}" type="presParOf" srcId="{D101354C-5EA0-4D0F-8982-4232722F6AEB}" destId="{2DE795B0-197B-4068-902C-EA8B4C8277D9}" srcOrd="3" destOrd="0" presId="urn:microsoft.com/office/officeart/2008/layout/NameandTitleOrganizationalChart"/>
    <dgm:cxn modelId="{4EC53494-5103-4AA1-816D-2E7C3D2015CE}" type="presParOf" srcId="{2DE795B0-197B-4068-902C-EA8B4C8277D9}" destId="{27AD5648-BDE5-4AF9-9465-F013B8E7760C}" srcOrd="0" destOrd="0" presId="urn:microsoft.com/office/officeart/2008/layout/NameandTitleOrganizationalChart"/>
    <dgm:cxn modelId="{4F947FE1-E3A2-4C87-AC25-08F11AD6AB49}" type="presParOf" srcId="{27AD5648-BDE5-4AF9-9465-F013B8E7760C}" destId="{079183CC-7621-4D08-B58D-697D3A2F8DED}" srcOrd="0" destOrd="0" presId="urn:microsoft.com/office/officeart/2008/layout/NameandTitleOrganizationalChart"/>
    <dgm:cxn modelId="{E241457E-11E0-4C33-8D83-D55C0E896C4D}" type="presParOf" srcId="{27AD5648-BDE5-4AF9-9465-F013B8E7760C}" destId="{60D1B25D-E315-4973-85A9-9EB9345E9C5A}" srcOrd="1" destOrd="0" presId="urn:microsoft.com/office/officeart/2008/layout/NameandTitleOrganizationalChart"/>
    <dgm:cxn modelId="{97792B3D-11B1-481F-9ABA-BC8C59CC54D5}" type="presParOf" srcId="{27AD5648-BDE5-4AF9-9465-F013B8E7760C}" destId="{AADFFC85-4D29-4F63-A7A4-5C6C0CCBFAD1}" srcOrd="2" destOrd="0" presId="urn:microsoft.com/office/officeart/2008/layout/NameandTitleOrganizationalChart"/>
    <dgm:cxn modelId="{979BD029-B0CC-43E9-8486-E8C4085ED4FF}" type="presParOf" srcId="{2DE795B0-197B-4068-902C-EA8B4C8277D9}" destId="{08B39AD4-50FA-4521-8DE1-0ABE81B87971}" srcOrd="1" destOrd="0" presId="urn:microsoft.com/office/officeart/2008/layout/NameandTitleOrganizationalChart"/>
    <dgm:cxn modelId="{9934707D-E322-449A-8EA0-4C0237FFDC2A}" type="presParOf" srcId="{08B39AD4-50FA-4521-8DE1-0ABE81B87971}" destId="{8FD8C027-0C0A-4C7F-AF7B-E8D181EFA823}" srcOrd="0" destOrd="0" presId="urn:microsoft.com/office/officeart/2008/layout/NameandTitleOrganizationalChart"/>
    <dgm:cxn modelId="{59E132C9-7035-40A7-A4D0-F40F4494AF5C}" type="presParOf" srcId="{08B39AD4-50FA-4521-8DE1-0ABE81B87971}" destId="{CE55CDDA-00AF-4B31-833E-C534B8E741E3}" srcOrd="1" destOrd="0" presId="urn:microsoft.com/office/officeart/2008/layout/NameandTitleOrganizationalChart"/>
    <dgm:cxn modelId="{15B2E211-BE5C-410E-8350-29CE3C3A929B}" type="presParOf" srcId="{CE55CDDA-00AF-4B31-833E-C534B8E741E3}" destId="{67F21D87-F667-4113-9157-26FE4D31326C}" srcOrd="0" destOrd="0" presId="urn:microsoft.com/office/officeart/2008/layout/NameandTitleOrganizationalChart"/>
    <dgm:cxn modelId="{FDC0385E-15A3-435B-99D7-0181B6ABCBA3}" type="presParOf" srcId="{67F21D87-F667-4113-9157-26FE4D31326C}" destId="{FBEAED83-FBB0-4243-8112-84970695AF68}" srcOrd="0" destOrd="0" presId="urn:microsoft.com/office/officeart/2008/layout/NameandTitleOrganizationalChart"/>
    <dgm:cxn modelId="{A612350C-41C0-4244-B063-C1603FB2336C}" type="presParOf" srcId="{67F21D87-F667-4113-9157-26FE4D31326C}" destId="{90A45FCF-D469-43AA-8D28-56F8B6B5DF0F}" srcOrd="1" destOrd="0" presId="urn:microsoft.com/office/officeart/2008/layout/NameandTitleOrganizationalChart"/>
    <dgm:cxn modelId="{5A64275C-B9EE-4961-B877-A5F148F2B45C}" type="presParOf" srcId="{67F21D87-F667-4113-9157-26FE4D31326C}" destId="{D874F9FB-0F74-4327-87DC-D804DC1B6801}" srcOrd="2" destOrd="0" presId="urn:microsoft.com/office/officeart/2008/layout/NameandTitleOrganizationalChart"/>
    <dgm:cxn modelId="{586B3467-E314-4891-AD89-1A5187915587}" type="presParOf" srcId="{CE55CDDA-00AF-4B31-833E-C534B8E741E3}" destId="{CA195BD2-3342-4891-BEF1-3FAF4C9C3671}" srcOrd="1" destOrd="0" presId="urn:microsoft.com/office/officeart/2008/layout/NameandTitleOrganizationalChart"/>
    <dgm:cxn modelId="{AF3EE5B6-5C67-4F4B-9558-221A21123DB0}" type="presParOf" srcId="{CE55CDDA-00AF-4B31-833E-C534B8E741E3}" destId="{CA4D35B3-364A-41A6-BDE0-70E40CF6975F}" srcOrd="2" destOrd="0" presId="urn:microsoft.com/office/officeart/2008/layout/NameandTitleOrganizationalChart"/>
    <dgm:cxn modelId="{5366861B-F2C8-4E95-8D5F-89B8DD8996E0}" type="presParOf" srcId="{2DE795B0-197B-4068-902C-EA8B4C8277D9}" destId="{22FD777E-462B-45F4-8AFA-CCC2DF503297}" srcOrd="2" destOrd="0" presId="urn:microsoft.com/office/officeart/2008/layout/NameandTitleOrganizationalChart"/>
    <dgm:cxn modelId="{48591636-9FC0-43FE-80C9-7AFE37088A1B}" type="presParOf" srcId="{D101354C-5EA0-4D0F-8982-4232722F6AEB}" destId="{1894AD9E-9D9C-4A0E-8179-90BE36CE7AAE}" srcOrd="4" destOrd="0" presId="urn:microsoft.com/office/officeart/2008/layout/NameandTitleOrganizationalChart"/>
    <dgm:cxn modelId="{B01E3907-54A7-44E5-A4A0-480BD73E9827}" type="presParOf" srcId="{D101354C-5EA0-4D0F-8982-4232722F6AEB}" destId="{7DEC7B55-8FD9-4C2B-8AB9-FE3EFC00F87F}" srcOrd="5" destOrd="0" presId="urn:microsoft.com/office/officeart/2008/layout/NameandTitleOrganizationalChart"/>
    <dgm:cxn modelId="{8E625818-F1B3-4AF6-9678-FCD702434401}" type="presParOf" srcId="{7DEC7B55-8FD9-4C2B-8AB9-FE3EFC00F87F}" destId="{5A3A7025-971D-4539-A2C9-EE27CA2456E7}" srcOrd="0" destOrd="0" presId="urn:microsoft.com/office/officeart/2008/layout/NameandTitleOrganizationalChart"/>
    <dgm:cxn modelId="{55C2F53C-BC3C-454A-B122-A6B5A3938BBF}" type="presParOf" srcId="{5A3A7025-971D-4539-A2C9-EE27CA2456E7}" destId="{AFFFD126-32E2-4676-A910-A2E77F821175}" srcOrd="0" destOrd="0" presId="urn:microsoft.com/office/officeart/2008/layout/NameandTitleOrganizationalChart"/>
    <dgm:cxn modelId="{E15FF664-03AC-4718-A3EE-9DFCAC5BAB52}" type="presParOf" srcId="{5A3A7025-971D-4539-A2C9-EE27CA2456E7}" destId="{4E726690-634D-4705-87DF-8C8B7256D46D}" srcOrd="1" destOrd="0" presId="urn:microsoft.com/office/officeart/2008/layout/NameandTitleOrganizationalChart"/>
    <dgm:cxn modelId="{E30D1BB4-9B5D-48A7-9E0D-622FA7329D1A}" type="presParOf" srcId="{5A3A7025-971D-4539-A2C9-EE27CA2456E7}" destId="{8C3E5B16-D77D-4661-B937-7ECC7C1ED21F}" srcOrd="2" destOrd="0" presId="urn:microsoft.com/office/officeart/2008/layout/NameandTitleOrganizationalChart"/>
    <dgm:cxn modelId="{7F1E2834-CF6E-43E0-9A62-12F28BAFFC44}" type="presParOf" srcId="{7DEC7B55-8FD9-4C2B-8AB9-FE3EFC00F87F}" destId="{394A4462-9A7D-46BC-985D-B902ABCE4CFA}" srcOrd="1" destOrd="0" presId="urn:microsoft.com/office/officeart/2008/layout/NameandTitleOrganizationalChart"/>
    <dgm:cxn modelId="{6E30ABAD-D3AB-4E25-9F11-13D2AE24C401}" type="presParOf" srcId="{394A4462-9A7D-46BC-985D-B902ABCE4CFA}" destId="{36DDFBE6-CA7C-423C-9E95-87FC32540758}" srcOrd="0" destOrd="0" presId="urn:microsoft.com/office/officeart/2008/layout/NameandTitleOrganizationalChart"/>
    <dgm:cxn modelId="{E12E538E-EF9D-49FE-84FD-FCC016EB93E4}" type="presParOf" srcId="{394A4462-9A7D-46BC-985D-B902ABCE4CFA}" destId="{D494BD76-755A-4A50-B470-010A05312093}" srcOrd="1" destOrd="0" presId="urn:microsoft.com/office/officeart/2008/layout/NameandTitleOrganizationalChart"/>
    <dgm:cxn modelId="{46C1B3D5-0DDB-4044-ADAD-4E1807FB9249}" type="presParOf" srcId="{D494BD76-755A-4A50-B470-010A05312093}" destId="{4778CA04-AF97-414F-90A7-FC12153D4FDA}" srcOrd="0" destOrd="0" presId="urn:microsoft.com/office/officeart/2008/layout/NameandTitleOrganizationalChart"/>
    <dgm:cxn modelId="{125B4B05-04DF-4960-A335-EF41D67E47D7}" type="presParOf" srcId="{4778CA04-AF97-414F-90A7-FC12153D4FDA}" destId="{5A82D586-CA01-451E-AE8C-4C3F0987AFE8}" srcOrd="0" destOrd="0" presId="urn:microsoft.com/office/officeart/2008/layout/NameandTitleOrganizationalChart"/>
    <dgm:cxn modelId="{33D2533D-0B4C-4410-8FFE-4A2FA644751A}" type="presParOf" srcId="{4778CA04-AF97-414F-90A7-FC12153D4FDA}" destId="{42EFE3FA-FED2-4295-8E6B-586B65E3CAF5}" srcOrd="1" destOrd="0" presId="urn:microsoft.com/office/officeart/2008/layout/NameandTitleOrganizationalChart"/>
    <dgm:cxn modelId="{FBEA1C00-680D-4D98-9020-2B661E08A804}" type="presParOf" srcId="{4778CA04-AF97-414F-90A7-FC12153D4FDA}" destId="{9EB27CF8-ABF2-4661-BE5C-DD91790E9A11}" srcOrd="2" destOrd="0" presId="urn:microsoft.com/office/officeart/2008/layout/NameandTitleOrganizationalChart"/>
    <dgm:cxn modelId="{95C6A573-71E1-4219-84D5-3A154487F4BB}" type="presParOf" srcId="{D494BD76-755A-4A50-B470-010A05312093}" destId="{2DE1F40D-AE13-4428-931E-BD29DB261E3A}" srcOrd="1" destOrd="0" presId="urn:microsoft.com/office/officeart/2008/layout/NameandTitleOrganizationalChart"/>
    <dgm:cxn modelId="{43BDA66D-89C4-4D6D-AE28-76C341803742}" type="presParOf" srcId="{D494BD76-755A-4A50-B470-010A05312093}" destId="{3C0A0F1B-87F6-4E2A-97D8-E1BA7AC8E5C2}" srcOrd="2" destOrd="0" presId="urn:microsoft.com/office/officeart/2008/layout/NameandTitleOrganizationalChart"/>
    <dgm:cxn modelId="{88EC6D58-329C-44AF-BAC9-8ECC23B853F5}" type="presParOf" srcId="{394A4462-9A7D-46BC-985D-B902ABCE4CFA}" destId="{FCF148A2-8D8F-43B9-A202-D4C250CED57D}" srcOrd="2" destOrd="0" presId="urn:microsoft.com/office/officeart/2008/layout/NameandTitleOrganizationalChart"/>
    <dgm:cxn modelId="{4E7C59A9-C051-4A8B-A72F-32FDC784DD64}" type="presParOf" srcId="{394A4462-9A7D-46BC-985D-B902ABCE4CFA}" destId="{24AC2448-8494-43E3-9A74-C7FE5FB32EC1}" srcOrd="3" destOrd="0" presId="urn:microsoft.com/office/officeart/2008/layout/NameandTitleOrganizationalChart"/>
    <dgm:cxn modelId="{B02128DA-C318-4416-9398-32DC4E30BCA6}" type="presParOf" srcId="{24AC2448-8494-43E3-9A74-C7FE5FB32EC1}" destId="{E6255E42-0D1B-4109-937A-CFCDC66F3298}" srcOrd="0" destOrd="0" presId="urn:microsoft.com/office/officeart/2008/layout/NameandTitleOrganizationalChart"/>
    <dgm:cxn modelId="{4D4A5092-3439-4221-877B-16C4513C1209}" type="presParOf" srcId="{E6255E42-0D1B-4109-937A-CFCDC66F3298}" destId="{31F551CD-9032-45D0-8940-108C2DDB7D11}" srcOrd="0" destOrd="0" presId="urn:microsoft.com/office/officeart/2008/layout/NameandTitleOrganizationalChart"/>
    <dgm:cxn modelId="{93B7CB0E-4216-4BE8-AD92-81E717AF8240}" type="presParOf" srcId="{E6255E42-0D1B-4109-937A-CFCDC66F3298}" destId="{768161A7-F916-4E51-8C1B-61510E818E0D}" srcOrd="1" destOrd="0" presId="urn:microsoft.com/office/officeart/2008/layout/NameandTitleOrganizationalChart"/>
    <dgm:cxn modelId="{D068DC1A-05E4-40D8-9E45-34DAE9B514AA}" type="presParOf" srcId="{E6255E42-0D1B-4109-937A-CFCDC66F3298}" destId="{E491AD4E-A8BC-40ED-A747-A5EA18F8BADF}" srcOrd="2" destOrd="0" presId="urn:microsoft.com/office/officeart/2008/layout/NameandTitleOrganizationalChart"/>
    <dgm:cxn modelId="{D9413AF9-7C8F-4BE3-8EB2-7ADB99A979CA}" type="presParOf" srcId="{24AC2448-8494-43E3-9A74-C7FE5FB32EC1}" destId="{44E163E3-EE52-4B81-830F-2EEAB68D01AF}" srcOrd="1" destOrd="0" presId="urn:microsoft.com/office/officeart/2008/layout/NameandTitleOrganizationalChart"/>
    <dgm:cxn modelId="{9A6718DE-46FF-4AD7-956C-ABCD1952900E}" type="presParOf" srcId="{24AC2448-8494-43E3-9A74-C7FE5FB32EC1}" destId="{57B4EAE1-D840-4D4B-89CB-A78B007547AB}" srcOrd="2" destOrd="0" presId="urn:microsoft.com/office/officeart/2008/layout/NameandTitleOrganizationalChart"/>
    <dgm:cxn modelId="{72D2F3D8-3E10-49C8-A0DC-EF470172AA22}" type="presParOf" srcId="{394A4462-9A7D-46BC-985D-B902ABCE4CFA}" destId="{D43CF5F3-4D5A-494F-9875-663EB6F890DA}" srcOrd="4" destOrd="0" presId="urn:microsoft.com/office/officeart/2008/layout/NameandTitleOrganizationalChart"/>
    <dgm:cxn modelId="{9D5C168F-DA39-4F84-A9FA-00FE70A2CF33}" type="presParOf" srcId="{394A4462-9A7D-46BC-985D-B902ABCE4CFA}" destId="{F2ADC3F5-1F6D-484A-A309-E56C9B0F309E}" srcOrd="5" destOrd="0" presId="urn:microsoft.com/office/officeart/2008/layout/NameandTitleOrganizationalChart"/>
    <dgm:cxn modelId="{EEC0EE83-6A1E-4D2C-A22E-BF76B40408F0}" type="presParOf" srcId="{F2ADC3F5-1F6D-484A-A309-E56C9B0F309E}" destId="{17359B52-5E6D-4707-A49F-196B9549A231}" srcOrd="0" destOrd="0" presId="urn:microsoft.com/office/officeart/2008/layout/NameandTitleOrganizationalChart"/>
    <dgm:cxn modelId="{62543786-7D84-467E-8AE0-2D9EF88A6F0F}" type="presParOf" srcId="{17359B52-5E6D-4707-A49F-196B9549A231}" destId="{A3E88925-4428-48DF-A200-251CE60A6D19}" srcOrd="0" destOrd="0" presId="urn:microsoft.com/office/officeart/2008/layout/NameandTitleOrganizationalChart"/>
    <dgm:cxn modelId="{69F55FB6-DD8E-41DC-A9B9-372AB714B199}" type="presParOf" srcId="{17359B52-5E6D-4707-A49F-196B9549A231}" destId="{F0581ABC-18B9-4B17-8A2E-3996440E63A5}" srcOrd="1" destOrd="0" presId="urn:microsoft.com/office/officeart/2008/layout/NameandTitleOrganizationalChart"/>
    <dgm:cxn modelId="{28CE5C11-89A6-41E8-9BF5-213C1C9D76FC}" type="presParOf" srcId="{17359B52-5E6D-4707-A49F-196B9549A231}" destId="{F81DC890-45C1-4F9B-AE8B-BAE40BFF5D02}" srcOrd="2" destOrd="0" presId="urn:microsoft.com/office/officeart/2008/layout/NameandTitleOrganizationalChart"/>
    <dgm:cxn modelId="{75B8BF23-0765-40B0-A7BC-157C1C735FF3}" type="presParOf" srcId="{F2ADC3F5-1F6D-484A-A309-E56C9B0F309E}" destId="{F7EFEF84-61A8-4F8B-9336-E2209C06E98A}" srcOrd="1" destOrd="0" presId="urn:microsoft.com/office/officeart/2008/layout/NameandTitleOrganizationalChart"/>
    <dgm:cxn modelId="{E86EA295-70C9-4D2A-B339-D1E00947F9F4}" type="presParOf" srcId="{F2ADC3F5-1F6D-484A-A309-E56C9B0F309E}" destId="{39BC5AC5-322C-4DC4-85CA-666658A93258}" srcOrd="2" destOrd="0" presId="urn:microsoft.com/office/officeart/2008/layout/NameandTitleOrganizationalChart"/>
    <dgm:cxn modelId="{8AC8D17D-70BF-4047-AD44-2F765AC6A09A}" type="presParOf" srcId="{394A4462-9A7D-46BC-985D-B902ABCE4CFA}" destId="{097B7EA7-8D0F-40AC-8DC0-D7FF4E48B77F}" srcOrd="6" destOrd="0" presId="urn:microsoft.com/office/officeart/2008/layout/NameandTitleOrganizationalChart"/>
    <dgm:cxn modelId="{60C3AC8E-2B23-44CD-9868-79117BD977B7}" type="presParOf" srcId="{394A4462-9A7D-46BC-985D-B902ABCE4CFA}" destId="{B96AFBD7-67F3-4C8A-A928-41564D777632}" srcOrd="7" destOrd="0" presId="urn:microsoft.com/office/officeart/2008/layout/NameandTitleOrganizationalChart"/>
    <dgm:cxn modelId="{31B60AD2-3F3C-4C4A-B814-88DD8442CA10}" type="presParOf" srcId="{B96AFBD7-67F3-4C8A-A928-41564D777632}" destId="{6EADCCD2-1989-4A66-82C4-D0EDB57BCC99}" srcOrd="0" destOrd="0" presId="urn:microsoft.com/office/officeart/2008/layout/NameandTitleOrganizationalChart"/>
    <dgm:cxn modelId="{CAEDC664-21FA-414D-8C22-E00561C337B7}" type="presParOf" srcId="{6EADCCD2-1989-4A66-82C4-D0EDB57BCC99}" destId="{69E7860D-0F07-4C31-8F3D-8937FE2780DD}" srcOrd="0" destOrd="0" presId="urn:microsoft.com/office/officeart/2008/layout/NameandTitleOrganizationalChart"/>
    <dgm:cxn modelId="{AC8BB074-DC5B-418A-BCA5-793E1CE971F1}" type="presParOf" srcId="{6EADCCD2-1989-4A66-82C4-D0EDB57BCC99}" destId="{4E9424F5-566A-45DD-88CA-3D9A85385239}" srcOrd="1" destOrd="0" presId="urn:microsoft.com/office/officeart/2008/layout/NameandTitleOrganizationalChart"/>
    <dgm:cxn modelId="{241FAD28-CB06-4C95-B738-6101046CEE72}" type="presParOf" srcId="{6EADCCD2-1989-4A66-82C4-D0EDB57BCC99}" destId="{C3A58FF4-FF19-44B5-9CAB-F3B33CCB3C8B}" srcOrd="2" destOrd="0" presId="urn:microsoft.com/office/officeart/2008/layout/NameandTitleOrganizationalChart"/>
    <dgm:cxn modelId="{45EABB93-4F77-42D8-B0BC-91EFF34A562A}" type="presParOf" srcId="{B96AFBD7-67F3-4C8A-A928-41564D777632}" destId="{F22F8272-9D86-407C-82CD-2A23855C5733}" srcOrd="1" destOrd="0" presId="urn:microsoft.com/office/officeart/2008/layout/NameandTitleOrganizationalChart"/>
    <dgm:cxn modelId="{2CEC86FD-9F01-46CD-8545-4A49399588CF}" type="presParOf" srcId="{B96AFBD7-67F3-4C8A-A928-41564D777632}" destId="{B738A028-EFA0-4EAF-A0A4-A69600EB2C67}" srcOrd="2" destOrd="0" presId="urn:microsoft.com/office/officeart/2008/layout/NameandTitleOrganizationalChart"/>
    <dgm:cxn modelId="{68266131-26F7-46CB-977D-17828BFEF244}" type="presParOf" srcId="{7DEC7B55-8FD9-4C2B-8AB9-FE3EFC00F87F}" destId="{73346364-3F2B-4429-AF1B-F4FCD940F7BB}" srcOrd="2" destOrd="0" presId="urn:microsoft.com/office/officeart/2008/layout/NameandTitleOrganizationalChart"/>
    <dgm:cxn modelId="{76DA0693-9B32-420E-9534-F19B5177DD5C}" type="presParOf" srcId="{0BF99D89-29FC-4D47-9545-46B0CEBDD774}" destId="{C0E52FAF-DCAF-4CDC-ACBA-A7BD4029FDBD}" srcOrd="2" destOrd="0" presId="urn:microsoft.com/office/officeart/2008/layout/NameandTitleOrganizationalChar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73BD4A-A6C3-45F9-BF76-F7525CD831FB}" type="doc">
      <dgm:prSet loTypeId="urn:microsoft.com/office/officeart/2005/8/layout/process4" loCatId="process" qsTypeId="urn:microsoft.com/office/officeart/2005/8/quickstyle/simple2" qsCatId="simple" csTypeId="urn:microsoft.com/office/officeart/2005/8/colors/accent1_4" csCatId="accent1"/>
      <dgm:spPr/>
      <dgm:t>
        <a:bodyPr/>
        <a:lstStyle/>
        <a:p>
          <a:endParaRPr lang="en-US"/>
        </a:p>
      </dgm:t>
    </dgm:pt>
    <dgm:pt modelId="{4A4CD7BC-573A-4016-A81B-852F1BB4EDE8}">
      <dgm:prSet/>
      <dgm:spPr/>
      <dgm:t>
        <a:bodyPr/>
        <a:lstStyle/>
        <a:p>
          <a:pPr rtl="0"/>
          <a:r>
            <a:rPr lang="fi-FI" baseline="0"/>
            <a:t>Kuntien, hyvinvointialueen ja </a:t>
          </a:r>
          <a:r>
            <a:rPr lang="fi-FI" baseline="0">
              <a:latin typeface="Calibri" panose="020F0502020204030204"/>
            </a:rPr>
            <a:t>maakunnan liiton yhteistyösopimuksella</a:t>
          </a:r>
          <a:endParaRPr lang="en-US"/>
        </a:p>
      </dgm:t>
    </dgm:pt>
    <dgm:pt modelId="{24DFD94A-70AD-49EF-AF4E-21AD262ED759}" type="parTrans" cxnId="{B6258A99-1F4E-4213-8FBC-55AF45141A54}">
      <dgm:prSet/>
      <dgm:spPr/>
      <dgm:t>
        <a:bodyPr/>
        <a:lstStyle/>
        <a:p>
          <a:endParaRPr lang="en-US"/>
        </a:p>
      </dgm:t>
    </dgm:pt>
    <dgm:pt modelId="{5E1248E3-E2E8-43AB-9651-C5480823FCEE}" type="sibTrans" cxnId="{B6258A99-1F4E-4213-8FBC-55AF45141A54}">
      <dgm:prSet/>
      <dgm:spPr/>
      <dgm:t>
        <a:bodyPr/>
        <a:lstStyle/>
        <a:p>
          <a:endParaRPr lang="en-US"/>
        </a:p>
      </dgm:t>
    </dgm:pt>
    <dgm:pt modelId="{A7D0F711-C670-40D3-BDE4-0FF07FCBE23F}">
      <dgm:prSet/>
      <dgm:spPr/>
      <dgm:t>
        <a:bodyPr/>
        <a:lstStyle/>
        <a:p>
          <a:r>
            <a:rPr lang="fi-FI" baseline="0"/>
            <a:t>edistetään keskisuomalaisten hyvinvointia, terveyttä ja turvallisuutta</a:t>
          </a:r>
          <a:endParaRPr lang="en-US"/>
        </a:p>
      </dgm:t>
    </dgm:pt>
    <dgm:pt modelId="{D46B1366-0A1E-4E39-AF60-163D5AC12996}" type="parTrans" cxnId="{DC41C3B8-0B2F-49AC-AD61-411B4F3C16C1}">
      <dgm:prSet/>
      <dgm:spPr/>
      <dgm:t>
        <a:bodyPr/>
        <a:lstStyle/>
        <a:p>
          <a:endParaRPr lang="en-US"/>
        </a:p>
      </dgm:t>
    </dgm:pt>
    <dgm:pt modelId="{A74D67C4-CF8F-44EA-911F-8D159EE7DB82}" type="sibTrans" cxnId="{DC41C3B8-0B2F-49AC-AD61-411B4F3C16C1}">
      <dgm:prSet/>
      <dgm:spPr/>
      <dgm:t>
        <a:bodyPr/>
        <a:lstStyle/>
        <a:p>
          <a:endParaRPr lang="en-US"/>
        </a:p>
      </dgm:t>
    </dgm:pt>
    <dgm:pt modelId="{8699FC2F-641F-4213-AB0D-3942A182B71D}">
      <dgm:prSet/>
      <dgm:spPr/>
      <dgm:t>
        <a:bodyPr/>
        <a:lstStyle/>
        <a:p>
          <a:r>
            <a:rPr lang="fi-FI" baseline="0"/>
            <a:t>varmistetaan saumattomia palveluketjuja, toimivia ennaltaehkäiseviä palveluja ja asukkaiden osallisuutta</a:t>
          </a:r>
          <a:endParaRPr lang="en-US"/>
        </a:p>
      </dgm:t>
    </dgm:pt>
    <dgm:pt modelId="{15FE34F2-1790-4C27-B7A6-D3CFF6CDC87E}" type="parTrans" cxnId="{1DE191F7-99B4-4F6D-B2D5-2D5B6691F065}">
      <dgm:prSet/>
      <dgm:spPr/>
      <dgm:t>
        <a:bodyPr/>
        <a:lstStyle/>
        <a:p>
          <a:endParaRPr lang="en-US"/>
        </a:p>
      </dgm:t>
    </dgm:pt>
    <dgm:pt modelId="{3C74C98B-CBE5-4F54-805A-5718CB23BE57}" type="sibTrans" cxnId="{1DE191F7-99B4-4F6D-B2D5-2D5B6691F065}">
      <dgm:prSet/>
      <dgm:spPr/>
      <dgm:t>
        <a:bodyPr/>
        <a:lstStyle/>
        <a:p>
          <a:endParaRPr lang="en-US"/>
        </a:p>
      </dgm:t>
    </dgm:pt>
    <dgm:pt modelId="{8D135B14-728D-437A-AA6C-B5A180A6CAFD}">
      <dgm:prSet/>
      <dgm:spPr/>
      <dgm:t>
        <a:bodyPr/>
        <a:lstStyle/>
        <a:p>
          <a:r>
            <a:rPr lang="fi-FI" b="0" i="0" baseline="0"/>
            <a:t>sovitaan yhteistyön tekemisen periaatteista, keskisuomalaisesta toimintamallista ja yhteistyölle asetetuista tavoitteista</a:t>
          </a:r>
          <a:endParaRPr lang="en-US"/>
        </a:p>
      </dgm:t>
    </dgm:pt>
    <dgm:pt modelId="{6E98FFD2-659D-4D75-B7F2-6B982D23CF6C}" type="parTrans" cxnId="{D5F90010-1E19-4912-8171-EDC5EBB72637}">
      <dgm:prSet/>
      <dgm:spPr/>
      <dgm:t>
        <a:bodyPr/>
        <a:lstStyle/>
        <a:p>
          <a:endParaRPr lang="en-US"/>
        </a:p>
      </dgm:t>
    </dgm:pt>
    <dgm:pt modelId="{7B7BB78A-8EF8-4D29-8112-CFA141A797BD}" type="sibTrans" cxnId="{D5F90010-1E19-4912-8171-EDC5EBB72637}">
      <dgm:prSet/>
      <dgm:spPr/>
      <dgm:t>
        <a:bodyPr/>
        <a:lstStyle/>
        <a:p>
          <a:endParaRPr lang="en-US"/>
        </a:p>
      </dgm:t>
    </dgm:pt>
    <dgm:pt modelId="{35627DE6-542D-4A03-9B99-C45C757C23A7}">
      <dgm:prSet/>
      <dgm:spPr/>
      <dgm:t>
        <a:bodyPr/>
        <a:lstStyle/>
        <a:p>
          <a:r>
            <a:rPr lang="fi-FI" baseline="0"/>
            <a:t>Kaikki sopijaosapuolet ovat sitoutuneet myös ihmislähtöisiin ja toimiviin palveluihin.</a:t>
          </a:r>
          <a:endParaRPr lang="en-US"/>
        </a:p>
      </dgm:t>
    </dgm:pt>
    <dgm:pt modelId="{DAFDC57F-1BB0-4841-B93A-4B96679EA3F7}" type="parTrans" cxnId="{A05D0624-CA65-407E-A784-2E9584596AB5}">
      <dgm:prSet/>
      <dgm:spPr/>
      <dgm:t>
        <a:bodyPr/>
        <a:lstStyle/>
        <a:p>
          <a:endParaRPr lang="en-US"/>
        </a:p>
      </dgm:t>
    </dgm:pt>
    <dgm:pt modelId="{797A058F-A31E-446C-8B1A-F3840846304F}" type="sibTrans" cxnId="{A05D0624-CA65-407E-A784-2E9584596AB5}">
      <dgm:prSet/>
      <dgm:spPr/>
      <dgm:t>
        <a:bodyPr/>
        <a:lstStyle/>
        <a:p>
          <a:endParaRPr lang="en-US"/>
        </a:p>
      </dgm:t>
    </dgm:pt>
    <dgm:pt modelId="{83C8DAA4-0FA4-47BE-A8B8-6459A140B046}">
      <dgm:prSet/>
      <dgm:spPr/>
      <dgm:t>
        <a:bodyPr/>
        <a:lstStyle/>
        <a:p>
          <a:r>
            <a:rPr lang="fi-FI" b="0" i="0" baseline="0"/>
            <a:t>Yhteistyörakenteista on tärkeä sopia, koska niin hyvinvointialue, kunnat kuin Keski-Suomen liitto palvelevat keskisuomalaisia ja Keski-Suomessa käyviä. Asukas- ja asiakaskohtaisiin palveluihin liittyviä yhteistyötarpeita on paljon.</a:t>
          </a:r>
          <a:endParaRPr lang="en-US"/>
        </a:p>
      </dgm:t>
    </dgm:pt>
    <dgm:pt modelId="{4EE7D431-9585-44E9-A660-69B17DFE7BC6}" type="parTrans" cxnId="{D79D2595-0202-4211-BC3A-1B625194AF1D}">
      <dgm:prSet/>
      <dgm:spPr/>
      <dgm:t>
        <a:bodyPr/>
        <a:lstStyle/>
        <a:p>
          <a:endParaRPr lang="en-US"/>
        </a:p>
      </dgm:t>
    </dgm:pt>
    <dgm:pt modelId="{1D6729C7-55FC-47E1-A33E-52DAB1A61EDD}" type="sibTrans" cxnId="{D79D2595-0202-4211-BC3A-1B625194AF1D}">
      <dgm:prSet/>
      <dgm:spPr/>
      <dgm:t>
        <a:bodyPr/>
        <a:lstStyle/>
        <a:p>
          <a:endParaRPr lang="en-US"/>
        </a:p>
      </dgm:t>
    </dgm:pt>
    <dgm:pt modelId="{2E0A4566-A456-46CD-B589-3F60964FD553}" type="pres">
      <dgm:prSet presAssocID="{3773BD4A-A6C3-45F9-BF76-F7525CD831FB}" presName="Name0" presStyleCnt="0">
        <dgm:presLayoutVars>
          <dgm:dir/>
          <dgm:animLvl val="lvl"/>
          <dgm:resizeHandles val="exact"/>
        </dgm:presLayoutVars>
      </dgm:prSet>
      <dgm:spPr/>
    </dgm:pt>
    <dgm:pt modelId="{FD247383-76F9-4F2A-80EC-0F20504FF5F8}" type="pres">
      <dgm:prSet presAssocID="{83C8DAA4-0FA4-47BE-A8B8-6459A140B046}" presName="boxAndChildren" presStyleCnt="0"/>
      <dgm:spPr/>
    </dgm:pt>
    <dgm:pt modelId="{BAD1FBE0-2C8F-4B77-98A1-1A36DE14D167}" type="pres">
      <dgm:prSet presAssocID="{83C8DAA4-0FA4-47BE-A8B8-6459A140B046}" presName="parentTextBox" presStyleLbl="node1" presStyleIdx="0" presStyleCnt="3"/>
      <dgm:spPr/>
    </dgm:pt>
    <dgm:pt modelId="{54B639FD-5690-4160-A0A0-93CE5BC89125}" type="pres">
      <dgm:prSet presAssocID="{797A058F-A31E-446C-8B1A-F3840846304F}" presName="sp" presStyleCnt="0"/>
      <dgm:spPr/>
    </dgm:pt>
    <dgm:pt modelId="{05AF0186-04C1-4D41-9190-14779C35BA2D}" type="pres">
      <dgm:prSet presAssocID="{35627DE6-542D-4A03-9B99-C45C757C23A7}" presName="arrowAndChildren" presStyleCnt="0"/>
      <dgm:spPr/>
    </dgm:pt>
    <dgm:pt modelId="{F20E2220-B576-4FDB-B76D-5C323A53AE68}" type="pres">
      <dgm:prSet presAssocID="{35627DE6-542D-4A03-9B99-C45C757C23A7}" presName="parentTextArrow" presStyleLbl="node1" presStyleIdx="1" presStyleCnt="3"/>
      <dgm:spPr/>
    </dgm:pt>
    <dgm:pt modelId="{73AFEC2E-C596-4623-BEED-A09B64878210}" type="pres">
      <dgm:prSet presAssocID="{5E1248E3-E2E8-43AB-9651-C5480823FCEE}" presName="sp" presStyleCnt="0"/>
      <dgm:spPr/>
    </dgm:pt>
    <dgm:pt modelId="{1DAD9642-7218-4B18-A00F-8C2AAD45708C}" type="pres">
      <dgm:prSet presAssocID="{4A4CD7BC-573A-4016-A81B-852F1BB4EDE8}" presName="arrowAndChildren" presStyleCnt="0"/>
      <dgm:spPr/>
    </dgm:pt>
    <dgm:pt modelId="{08B10882-FC2D-4546-BE25-6E24DA0CAE77}" type="pres">
      <dgm:prSet presAssocID="{4A4CD7BC-573A-4016-A81B-852F1BB4EDE8}" presName="parentTextArrow" presStyleLbl="node1" presStyleIdx="1" presStyleCnt="3"/>
      <dgm:spPr/>
    </dgm:pt>
    <dgm:pt modelId="{78E8562A-686E-4B0C-B4AB-C41BF453D94B}" type="pres">
      <dgm:prSet presAssocID="{4A4CD7BC-573A-4016-A81B-852F1BB4EDE8}" presName="arrow" presStyleLbl="node1" presStyleIdx="2" presStyleCnt="3"/>
      <dgm:spPr/>
    </dgm:pt>
    <dgm:pt modelId="{7C8C8894-9973-44FE-9453-47A88A73FB83}" type="pres">
      <dgm:prSet presAssocID="{4A4CD7BC-573A-4016-A81B-852F1BB4EDE8}" presName="descendantArrow" presStyleCnt="0"/>
      <dgm:spPr/>
    </dgm:pt>
    <dgm:pt modelId="{24FB95E9-352B-4020-B171-A904E914E354}" type="pres">
      <dgm:prSet presAssocID="{A7D0F711-C670-40D3-BDE4-0FF07FCBE23F}" presName="childTextArrow" presStyleLbl="fgAccFollowNode1" presStyleIdx="0" presStyleCnt="3">
        <dgm:presLayoutVars>
          <dgm:bulletEnabled val="1"/>
        </dgm:presLayoutVars>
      </dgm:prSet>
      <dgm:spPr/>
    </dgm:pt>
    <dgm:pt modelId="{42CD2190-76F8-49F6-BA3F-F507F54518D0}" type="pres">
      <dgm:prSet presAssocID="{8699FC2F-641F-4213-AB0D-3942A182B71D}" presName="childTextArrow" presStyleLbl="fgAccFollowNode1" presStyleIdx="1" presStyleCnt="3">
        <dgm:presLayoutVars>
          <dgm:bulletEnabled val="1"/>
        </dgm:presLayoutVars>
      </dgm:prSet>
      <dgm:spPr/>
    </dgm:pt>
    <dgm:pt modelId="{F94482EC-FBE4-4A75-B65C-64C2BDC97B9B}" type="pres">
      <dgm:prSet presAssocID="{8D135B14-728D-437A-AA6C-B5A180A6CAFD}" presName="childTextArrow" presStyleLbl="fgAccFollowNode1" presStyleIdx="2" presStyleCnt="3">
        <dgm:presLayoutVars>
          <dgm:bulletEnabled val="1"/>
        </dgm:presLayoutVars>
      </dgm:prSet>
      <dgm:spPr/>
    </dgm:pt>
  </dgm:ptLst>
  <dgm:cxnLst>
    <dgm:cxn modelId="{D5F90010-1E19-4912-8171-EDC5EBB72637}" srcId="{4A4CD7BC-573A-4016-A81B-852F1BB4EDE8}" destId="{8D135B14-728D-437A-AA6C-B5A180A6CAFD}" srcOrd="2" destOrd="0" parTransId="{6E98FFD2-659D-4D75-B7F2-6B982D23CF6C}" sibTransId="{7B7BB78A-8EF8-4D29-8112-CFA141A797BD}"/>
    <dgm:cxn modelId="{6EA3A412-C814-4DE9-9A36-A005FD91C435}" type="presOf" srcId="{83C8DAA4-0FA4-47BE-A8B8-6459A140B046}" destId="{BAD1FBE0-2C8F-4B77-98A1-1A36DE14D167}" srcOrd="0" destOrd="0" presId="urn:microsoft.com/office/officeart/2005/8/layout/process4"/>
    <dgm:cxn modelId="{0A029422-E2F1-46C2-8872-542E6C06CF5A}" type="presOf" srcId="{8699FC2F-641F-4213-AB0D-3942A182B71D}" destId="{42CD2190-76F8-49F6-BA3F-F507F54518D0}" srcOrd="0" destOrd="0" presId="urn:microsoft.com/office/officeart/2005/8/layout/process4"/>
    <dgm:cxn modelId="{A05D0624-CA65-407E-A784-2E9584596AB5}" srcId="{3773BD4A-A6C3-45F9-BF76-F7525CD831FB}" destId="{35627DE6-542D-4A03-9B99-C45C757C23A7}" srcOrd="1" destOrd="0" parTransId="{DAFDC57F-1BB0-4841-B93A-4B96679EA3F7}" sibTransId="{797A058F-A31E-446C-8B1A-F3840846304F}"/>
    <dgm:cxn modelId="{22212F25-EC05-4689-BA98-B63DC93A8DF8}" type="presOf" srcId="{4A4CD7BC-573A-4016-A81B-852F1BB4EDE8}" destId="{78E8562A-686E-4B0C-B4AB-C41BF453D94B}" srcOrd="1" destOrd="0" presId="urn:microsoft.com/office/officeart/2005/8/layout/process4"/>
    <dgm:cxn modelId="{B89A4951-FA21-4A96-BFDB-5445A79765DC}" type="presOf" srcId="{35627DE6-542D-4A03-9B99-C45C757C23A7}" destId="{F20E2220-B576-4FDB-B76D-5C323A53AE68}" srcOrd="0" destOrd="0" presId="urn:microsoft.com/office/officeart/2005/8/layout/process4"/>
    <dgm:cxn modelId="{D79D2595-0202-4211-BC3A-1B625194AF1D}" srcId="{3773BD4A-A6C3-45F9-BF76-F7525CD831FB}" destId="{83C8DAA4-0FA4-47BE-A8B8-6459A140B046}" srcOrd="2" destOrd="0" parTransId="{4EE7D431-9585-44E9-A660-69B17DFE7BC6}" sibTransId="{1D6729C7-55FC-47E1-A33E-52DAB1A61EDD}"/>
    <dgm:cxn modelId="{B6258A99-1F4E-4213-8FBC-55AF45141A54}" srcId="{3773BD4A-A6C3-45F9-BF76-F7525CD831FB}" destId="{4A4CD7BC-573A-4016-A81B-852F1BB4EDE8}" srcOrd="0" destOrd="0" parTransId="{24DFD94A-70AD-49EF-AF4E-21AD262ED759}" sibTransId="{5E1248E3-E2E8-43AB-9651-C5480823FCEE}"/>
    <dgm:cxn modelId="{19C6D4A4-0250-4950-8776-EEA5B80FCD94}" type="presOf" srcId="{A7D0F711-C670-40D3-BDE4-0FF07FCBE23F}" destId="{24FB95E9-352B-4020-B171-A904E914E354}" srcOrd="0" destOrd="0" presId="urn:microsoft.com/office/officeart/2005/8/layout/process4"/>
    <dgm:cxn modelId="{423532B0-CA28-42F3-9E49-BA09A3C00B1B}" type="presOf" srcId="{4A4CD7BC-573A-4016-A81B-852F1BB4EDE8}" destId="{08B10882-FC2D-4546-BE25-6E24DA0CAE77}" srcOrd="0" destOrd="0" presId="urn:microsoft.com/office/officeart/2005/8/layout/process4"/>
    <dgm:cxn modelId="{DC41C3B8-0B2F-49AC-AD61-411B4F3C16C1}" srcId="{4A4CD7BC-573A-4016-A81B-852F1BB4EDE8}" destId="{A7D0F711-C670-40D3-BDE4-0FF07FCBE23F}" srcOrd="0" destOrd="0" parTransId="{D46B1366-0A1E-4E39-AF60-163D5AC12996}" sibTransId="{A74D67C4-CF8F-44EA-911F-8D159EE7DB82}"/>
    <dgm:cxn modelId="{F363ACD0-5961-4AF9-82AF-91F18017788F}" type="presOf" srcId="{3773BD4A-A6C3-45F9-BF76-F7525CD831FB}" destId="{2E0A4566-A456-46CD-B589-3F60964FD553}" srcOrd="0" destOrd="0" presId="urn:microsoft.com/office/officeart/2005/8/layout/process4"/>
    <dgm:cxn modelId="{1DE191F7-99B4-4F6D-B2D5-2D5B6691F065}" srcId="{4A4CD7BC-573A-4016-A81B-852F1BB4EDE8}" destId="{8699FC2F-641F-4213-AB0D-3942A182B71D}" srcOrd="1" destOrd="0" parTransId="{15FE34F2-1790-4C27-B7A6-D3CFF6CDC87E}" sibTransId="{3C74C98B-CBE5-4F54-805A-5718CB23BE57}"/>
    <dgm:cxn modelId="{DD36D0FF-342C-4710-B6C5-434BECD3AFC9}" type="presOf" srcId="{8D135B14-728D-437A-AA6C-B5A180A6CAFD}" destId="{F94482EC-FBE4-4A75-B65C-64C2BDC97B9B}" srcOrd="0" destOrd="0" presId="urn:microsoft.com/office/officeart/2005/8/layout/process4"/>
    <dgm:cxn modelId="{F352AB22-EAD3-4A4E-80EC-DC86B1B67938}" type="presParOf" srcId="{2E0A4566-A456-46CD-B589-3F60964FD553}" destId="{FD247383-76F9-4F2A-80EC-0F20504FF5F8}" srcOrd="0" destOrd="0" presId="urn:microsoft.com/office/officeart/2005/8/layout/process4"/>
    <dgm:cxn modelId="{B11D66E9-99FF-4EFD-A221-8A643AA6F4B3}" type="presParOf" srcId="{FD247383-76F9-4F2A-80EC-0F20504FF5F8}" destId="{BAD1FBE0-2C8F-4B77-98A1-1A36DE14D167}" srcOrd="0" destOrd="0" presId="urn:microsoft.com/office/officeart/2005/8/layout/process4"/>
    <dgm:cxn modelId="{3B801C5D-414A-406B-9C87-171424D2D659}" type="presParOf" srcId="{2E0A4566-A456-46CD-B589-3F60964FD553}" destId="{54B639FD-5690-4160-A0A0-93CE5BC89125}" srcOrd="1" destOrd="0" presId="urn:microsoft.com/office/officeart/2005/8/layout/process4"/>
    <dgm:cxn modelId="{9DD7D566-C48B-4E69-B345-A61B84259A7D}" type="presParOf" srcId="{2E0A4566-A456-46CD-B589-3F60964FD553}" destId="{05AF0186-04C1-4D41-9190-14779C35BA2D}" srcOrd="2" destOrd="0" presId="urn:microsoft.com/office/officeart/2005/8/layout/process4"/>
    <dgm:cxn modelId="{AE42ACC9-E782-496E-AE9C-6348B1D32DC8}" type="presParOf" srcId="{05AF0186-04C1-4D41-9190-14779C35BA2D}" destId="{F20E2220-B576-4FDB-B76D-5C323A53AE68}" srcOrd="0" destOrd="0" presId="urn:microsoft.com/office/officeart/2005/8/layout/process4"/>
    <dgm:cxn modelId="{940B84E6-9FA4-4F7E-ADF4-0A24FF741A89}" type="presParOf" srcId="{2E0A4566-A456-46CD-B589-3F60964FD553}" destId="{73AFEC2E-C596-4623-BEED-A09B64878210}" srcOrd="3" destOrd="0" presId="urn:microsoft.com/office/officeart/2005/8/layout/process4"/>
    <dgm:cxn modelId="{84BC952E-5F88-4A1E-849A-7D20DA193708}" type="presParOf" srcId="{2E0A4566-A456-46CD-B589-3F60964FD553}" destId="{1DAD9642-7218-4B18-A00F-8C2AAD45708C}" srcOrd="4" destOrd="0" presId="urn:microsoft.com/office/officeart/2005/8/layout/process4"/>
    <dgm:cxn modelId="{74AC7B4F-E559-4B72-BDFD-523D97CF509A}" type="presParOf" srcId="{1DAD9642-7218-4B18-A00F-8C2AAD45708C}" destId="{08B10882-FC2D-4546-BE25-6E24DA0CAE77}" srcOrd="0" destOrd="0" presId="urn:microsoft.com/office/officeart/2005/8/layout/process4"/>
    <dgm:cxn modelId="{D553E6B9-D7FA-4425-84B7-D09A2A8123F0}" type="presParOf" srcId="{1DAD9642-7218-4B18-A00F-8C2AAD45708C}" destId="{78E8562A-686E-4B0C-B4AB-C41BF453D94B}" srcOrd="1" destOrd="0" presId="urn:microsoft.com/office/officeart/2005/8/layout/process4"/>
    <dgm:cxn modelId="{AA65E2EF-352E-49DD-AA6C-C3CA029727B0}" type="presParOf" srcId="{1DAD9642-7218-4B18-A00F-8C2AAD45708C}" destId="{7C8C8894-9973-44FE-9453-47A88A73FB83}" srcOrd="2" destOrd="0" presId="urn:microsoft.com/office/officeart/2005/8/layout/process4"/>
    <dgm:cxn modelId="{B5523272-3147-414A-BD15-980F460739B5}" type="presParOf" srcId="{7C8C8894-9973-44FE-9453-47A88A73FB83}" destId="{24FB95E9-352B-4020-B171-A904E914E354}" srcOrd="0" destOrd="0" presId="urn:microsoft.com/office/officeart/2005/8/layout/process4"/>
    <dgm:cxn modelId="{E365BE56-5705-45ED-BDB9-4B7F871756B1}" type="presParOf" srcId="{7C8C8894-9973-44FE-9453-47A88A73FB83}" destId="{42CD2190-76F8-49F6-BA3F-F507F54518D0}" srcOrd="1" destOrd="0" presId="urn:microsoft.com/office/officeart/2005/8/layout/process4"/>
    <dgm:cxn modelId="{461CE7CB-0FB7-4B38-AA80-93E6BDA5AA1A}" type="presParOf" srcId="{7C8C8894-9973-44FE-9453-47A88A73FB83}" destId="{F94482EC-FBE4-4A75-B65C-64C2BDC97B9B}"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B7EA7-8D0F-40AC-8DC0-D7FF4E48B77F}">
      <dsp:nvSpPr>
        <dsp:cNvPr id="0" name=""/>
        <dsp:cNvSpPr/>
      </dsp:nvSpPr>
      <dsp:spPr>
        <a:xfrm>
          <a:off x="8199570" y="2910188"/>
          <a:ext cx="2085554" cy="308646"/>
        </a:xfrm>
        <a:custGeom>
          <a:avLst/>
          <a:gdLst/>
          <a:ahLst/>
          <a:cxnLst/>
          <a:rect l="0" t="0" r="0" b="0"/>
          <a:pathLst>
            <a:path>
              <a:moveTo>
                <a:pt x="0" y="0"/>
              </a:moveTo>
              <a:lnTo>
                <a:pt x="0" y="184310"/>
              </a:lnTo>
              <a:lnTo>
                <a:pt x="2085554" y="184310"/>
              </a:lnTo>
              <a:lnTo>
                <a:pt x="2085554" y="3086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3CF5F3-4D5A-494F-9875-663EB6F890DA}">
      <dsp:nvSpPr>
        <dsp:cNvPr id="0" name=""/>
        <dsp:cNvSpPr/>
      </dsp:nvSpPr>
      <dsp:spPr>
        <a:xfrm>
          <a:off x="8199570" y="2910188"/>
          <a:ext cx="704776" cy="308646"/>
        </a:xfrm>
        <a:custGeom>
          <a:avLst/>
          <a:gdLst/>
          <a:ahLst/>
          <a:cxnLst/>
          <a:rect l="0" t="0" r="0" b="0"/>
          <a:pathLst>
            <a:path>
              <a:moveTo>
                <a:pt x="0" y="0"/>
              </a:moveTo>
              <a:lnTo>
                <a:pt x="0" y="184310"/>
              </a:lnTo>
              <a:lnTo>
                <a:pt x="704776" y="184310"/>
              </a:lnTo>
              <a:lnTo>
                <a:pt x="704776" y="3086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F148A2-8D8F-43B9-A202-D4C250CED57D}">
      <dsp:nvSpPr>
        <dsp:cNvPr id="0" name=""/>
        <dsp:cNvSpPr/>
      </dsp:nvSpPr>
      <dsp:spPr>
        <a:xfrm>
          <a:off x="7523569" y="2910188"/>
          <a:ext cx="676000" cy="308646"/>
        </a:xfrm>
        <a:custGeom>
          <a:avLst/>
          <a:gdLst/>
          <a:ahLst/>
          <a:cxnLst/>
          <a:rect l="0" t="0" r="0" b="0"/>
          <a:pathLst>
            <a:path>
              <a:moveTo>
                <a:pt x="676000" y="0"/>
              </a:moveTo>
              <a:lnTo>
                <a:pt x="676000" y="184310"/>
              </a:lnTo>
              <a:lnTo>
                <a:pt x="0" y="184310"/>
              </a:lnTo>
              <a:lnTo>
                <a:pt x="0" y="3086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DFBE6-CA7C-423C-9E95-87FC32540758}">
      <dsp:nvSpPr>
        <dsp:cNvPr id="0" name=""/>
        <dsp:cNvSpPr/>
      </dsp:nvSpPr>
      <dsp:spPr>
        <a:xfrm>
          <a:off x="6142791" y="2910188"/>
          <a:ext cx="2056778" cy="308646"/>
        </a:xfrm>
        <a:custGeom>
          <a:avLst/>
          <a:gdLst/>
          <a:ahLst/>
          <a:cxnLst/>
          <a:rect l="0" t="0" r="0" b="0"/>
          <a:pathLst>
            <a:path>
              <a:moveTo>
                <a:pt x="2056778" y="0"/>
              </a:moveTo>
              <a:lnTo>
                <a:pt x="2056778" y="184310"/>
              </a:lnTo>
              <a:lnTo>
                <a:pt x="0" y="184310"/>
              </a:lnTo>
              <a:lnTo>
                <a:pt x="0" y="3086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94AD9E-9D9C-4A0E-8179-90BE36CE7AAE}">
      <dsp:nvSpPr>
        <dsp:cNvPr id="0" name=""/>
        <dsp:cNvSpPr/>
      </dsp:nvSpPr>
      <dsp:spPr>
        <a:xfrm>
          <a:off x="5107208" y="2021478"/>
          <a:ext cx="3092361" cy="355842"/>
        </a:xfrm>
        <a:custGeom>
          <a:avLst/>
          <a:gdLst/>
          <a:ahLst/>
          <a:cxnLst/>
          <a:rect l="0" t="0" r="0" b="0"/>
          <a:pathLst>
            <a:path>
              <a:moveTo>
                <a:pt x="0" y="0"/>
              </a:moveTo>
              <a:lnTo>
                <a:pt x="0" y="231506"/>
              </a:lnTo>
              <a:lnTo>
                <a:pt x="3092361" y="231506"/>
              </a:lnTo>
              <a:lnTo>
                <a:pt x="3092361" y="3558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D8C027-0C0A-4C7F-AF7B-E8D181EFA823}">
      <dsp:nvSpPr>
        <dsp:cNvPr id="0" name=""/>
        <dsp:cNvSpPr/>
      </dsp:nvSpPr>
      <dsp:spPr>
        <a:xfrm>
          <a:off x="4716294" y="2910955"/>
          <a:ext cx="91440" cy="307879"/>
        </a:xfrm>
        <a:custGeom>
          <a:avLst/>
          <a:gdLst/>
          <a:ahLst/>
          <a:cxnLst/>
          <a:rect l="0" t="0" r="0" b="0"/>
          <a:pathLst>
            <a:path>
              <a:moveTo>
                <a:pt x="45720" y="0"/>
              </a:moveTo>
              <a:lnTo>
                <a:pt x="45720" y="3078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4FA751-7588-4781-B785-4D8000A0D305}">
      <dsp:nvSpPr>
        <dsp:cNvPr id="0" name=""/>
        <dsp:cNvSpPr/>
      </dsp:nvSpPr>
      <dsp:spPr>
        <a:xfrm>
          <a:off x="4762014" y="2021478"/>
          <a:ext cx="345194" cy="356609"/>
        </a:xfrm>
        <a:custGeom>
          <a:avLst/>
          <a:gdLst/>
          <a:ahLst/>
          <a:cxnLst/>
          <a:rect l="0" t="0" r="0" b="0"/>
          <a:pathLst>
            <a:path>
              <a:moveTo>
                <a:pt x="345194" y="0"/>
              </a:moveTo>
              <a:lnTo>
                <a:pt x="345194" y="232274"/>
              </a:lnTo>
              <a:lnTo>
                <a:pt x="0" y="232274"/>
              </a:lnTo>
              <a:lnTo>
                <a:pt x="0" y="356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DAD847-D817-4E54-ACC8-029CF4414D76}">
      <dsp:nvSpPr>
        <dsp:cNvPr id="0" name=""/>
        <dsp:cNvSpPr/>
      </dsp:nvSpPr>
      <dsp:spPr>
        <a:xfrm>
          <a:off x="2000459" y="2910955"/>
          <a:ext cx="1380777" cy="309829"/>
        </a:xfrm>
        <a:custGeom>
          <a:avLst/>
          <a:gdLst/>
          <a:ahLst/>
          <a:cxnLst/>
          <a:rect l="0" t="0" r="0" b="0"/>
          <a:pathLst>
            <a:path>
              <a:moveTo>
                <a:pt x="0" y="0"/>
              </a:moveTo>
              <a:lnTo>
                <a:pt x="0" y="185493"/>
              </a:lnTo>
              <a:lnTo>
                <a:pt x="1380777" y="185493"/>
              </a:lnTo>
              <a:lnTo>
                <a:pt x="1380777" y="3098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64C742-5704-44EF-A7D8-C05CC1526004}">
      <dsp:nvSpPr>
        <dsp:cNvPr id="0" name=""/>
        <dsp:cNvSpPr/>
      </dsp:nvSpPr>
      <dsp:spPr>
        <a:xfrm>
          <a:off x="1954739" y="2910955"/>
          <a:ext cx="91440" cy="307879"/>
        </a:xfrm>
        <a:custGeom>
          <a:avLst/>
          <a:gdLst/>
          <a:ahLst/>
          <a:cxnLst/>
          <a:rect l="0" t="0" r="0" b="0"/>
          <a:pathLst>
            <a:path>
              <a:moveTo>
                <a:pt x="45720" y="0"/>
              </a:moveTo>
              <a:lnTo>
                <a:pt x="45720" y="3078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6FE5F1-2A8C-4C27-ACAE-862D0A819879}">
      <dsp:nvSpPr>
        <dsp:cNvPr id="0" name=""/>
        <dsp:cNvSpPr/>
      </dsp:nvSpPr>
      <dsp:spPr>
        <a:xfrm>
          <a:off x="619681" y="2910955"/>
          <a:ext cx="1380777" cy="307879"/>
        </a:xfrm>
        <a:custGeom>
          <a:avLst/>
          <a:gdLst/>
          <a:ahLst/>
          <a:cxnLst/>
          <a:rect l="0" t="0" r="0" b="0"/>
          <a:pathLst>
            <a:path>
              <a:moveTo>
                <a:pt x="1380777" y="0"/>
              </a:moveTo>
              <a:lnTo>
                <a:pt x="1380777" y="183543"/>
              </a:lnTo>
              <a:lnTo>
                <a:pt x="0" y="183543"/>
              </a:lnTo>
              <a:lnTo>
                <a:pt x="0" y="3078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1A8477-4BEE-4691-982C-1A52110FF4E6}">
      <dsp:nvSpPr>
        <dsp:cNvPr id="0" name=""/>
        <dsp:cNvSpPr/>
      </dsp:nvSpPr>
      <dsp:spPr>
        <a:xfrm>
          <a:off x="2000459" y="2021478"/>
          <a:ext cx="3106749" cy="356609"/>
        </a:xfrm>
        <a:custGeom>
          <a:avLst/>
          <a:gdLst/>
          <a:ahLst/>
          <a:cxnLst/>
          <a:rect l="0" t="0" r="0" b="0"/>
          <a:pathLst>
            <a:path>
              <a:moveTo>
                <a:pt x="3106749" y="0"/>
              </a:moveTo>
              <a:lnTo>
                <a:pt x="3106749" y="232274"/>
              </a:lnTo>
              <a:lnTo>
                <a:pt x="0" y="232274"/>
              </a:lnTo>
              <a:lnTo>
                <a:pt x="0" y="356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C731BF-EA83-4D04-9905-C5C0941D32D6}">
      <dsp:nvSpPr>
        <dsp:cNvPr id="0" name=""/>
        <dsp:cNvSpPr/>
      </dsp:nvSpPr>
      <dsp:spPr>
        <a:xfrm>
          <a:off x="4592615" y="1488610"/>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t>Hyvinvointialue</a:t>
          </a:r>
        </a:p>
      </dsp:txBody>
      <dsp:txXfrm>
        <a:off x="4592615" y="1488610"/>
        <a:ext cx="1029187" cy="532867"/>
      </dsp:txXfrm>
    </dsp:sp>
    <dsp:sp modelId="{A9F98B2C-B797-498B-BC95-CA1DC63DF9E5}">
      <dsp:nvSpPr>
        <dsp:cNvPr id="0" name=""/>
        <dsp:cNvSpPr/>
      </dsp:nvSpPr>
      <dsp:spPr>
        <a:xfrm>
          <a:off x="4798452" y="1854332"/>
          <a:ext cx="926268" cy="27508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fi-FI" sz="1000" kern="1200">
              <a:solidFill>
                <a:schemeClr val="tx1"/>
              </a:solidFill>
            </a:rPr>
            <a:t>Jan-Johannes Tollet</a:t>
          </a:r>
        </a:p>
      </dsp:txBody>
      <dsp:txXfrm>
        <a:off x="4798452" y="1854332"/>
        <a:ext cx="926268" cy="275083"/>
      </dsp:txXfrm>
    </dsp:sp>
    <dsp:sp modelId="{BEAE2553-E23B-4D80-8B71-9A81B898F4E3}">
      <dsp:nvSpPr>
        <dsp:cNvPr id="0" name=""/>
        <dsp:cNvSpPr/>
      </dsp:nvSpPr>
      <dsp:spPr>
        <a:xfrm>
          <a:off x="1485865" y="2378087"/>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Konsernipalvelut</a:t>
          </a:r>
        </a:p>
      </dsp:txBody>
      <dsp:txXfrm>
        <a:off x="1485865" y="2378087"/>
        <a:ext cx="1029187" cy="532867"/>
      </dsp:txXfrm>
    </dsp:sp>
    <dsp:sp modelId="{575409F1-1CFD-4816-A780-186B57A314A8}">
      <dsp:nvSpPr>
        <dsp:cNvPr id="0" name=""/>
        <dsp:cNvSpPr/>
      </dsp:nvSpPr>
      <dsp:spPr>
        <a:xfrm>
          <a:off x="1691703" y="2792540"/>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fi-FI" sz="1100" kern="1200">
              <a:solidFill>
                <a:schemeClr val="tx1"/>
              </a:solidFill>
            </a:rPr>
            <a:t>Lasse Leppä</a:t>
          </a:r>
        </a:p>
      </dsp:txBody>
      <dsp:txXfrm>
        <a:off x="1691703" y="2792540"/>
        <a:ext cx="926268" cy="177622"/>
      </dsp:txXfrm>
    </dsp:sp>
    <dsp:sp modelId="{9366EC94-F6C5-4D64-B64F-773410E7A218}">
      <dsp:nvSpPr>
        <dsp:cNvPr id="0" name=""/>
        <dsp:cNvSpPr/>
      </dsp:nvSpPr>
      <dsp:spPr>
        <a:xfrm>
          <a:off x="105088"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t>Strateginen johtaminen ja järjestäminen</a:t>
          </a:r>
        </a:p>
      </dsp:txBody>
      <dsp:txXfrm>
        <a:off x="105088" y="3218834"/>
        <a:ext cx="1029187" cy="532867"/>
      </dsp:txXfrm>
    </dsp:sp>
    <dsp:sp modelId="{A3E6825E-8B2E-4F1C-BBA1-538EB40CE30E}">
      <dsp:nvSpPr>
        <dsp:cNvPr id="0" name=""/>
        <dsp:cNvSpPr/>
      </dsp:nvSpPr>
      <dsp:spPr>
        <a:xfrm>
          <a:off x="310925"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fi-FI" sz="1000" kern="1200"/>
            <a:t>Anu Pihl</a:t>
          </a:r>
        </a:p>
      </dsp:txBody>
      <dsp:txXfrm>
        <a:off x="310925" y="3633286"/>
        <a:ext cx="926268" cy="177622"/>
      </dsp:txXfrm>
    </dsp:sp>
    <dsp:sp modelId="{D0D21346-02E0-446F-97DA-D70C687E01B9}">
      <dsp:nvSpPr>
        <dsp:cNvPr id="0" name=""/>
        <dsp:cNvSpPr/>
      </dsp:nvSpPr>
      <dsp:spPr>
        <a:xfrm>
          <a:off x="1485865"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Johtamisen tukipalvelut</a:t>
          </a:r>
        </a:p>
      </dsp:txBody>
      <dsp:txXfrm>
        <a:off x="1485865" y="3218834"/>
        <a:ext cx="1029187" cy="532867"/>
      </dsp:txXfrm>
    </dsp:sp>
    <dsp:sp modelId="{3B38579E-2244-4F12-902E-17EF37839221}">
      <dsp:nvSpPr>
        <dsp:cNvPr id="0" name=""/>
        <dsp:cNvSpPr/>
      </dsp:nvSpPr>
      <dsp:spPr>
        <a:xfrm>
          <a:off x="1691703"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endParaRPr lang="fi-FI" sz="1100" kern="1200">
            <a:highlight>
              <a:srgbClr val="FFFF00"/>
            </a:highlight>
          </a:endParaRPr>
        </a:p>
      </dsp:txBody>
      <dsp:txXfrm>
        <a:off x="1691703" y="3633286"/>
        <a:ext cx="926268" cy="177622"/>
      </dsp:txXfrm>
    </dsp:sp>
    <dsp:sp modelId="{121AD0EA-638E-4C7D-8FB6-1366DB92BF9F}">
      <dsp:nvSpPr>
        <dsp:cNvPr id="0" name=""/>
        <dsp:cNvSpPr/>
      </dsp:nvSpPr>
      <dsp:spPr>
        <a:xfrm>
          <a:off x="2866643" y="322078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t>Palvelutuotannon tukipalvelut</a:t>
          </a:r>
        </a:p>
      </dsp:txBody>
      <dsp:txXfrm>
        <a:off x="2866643" y="3220784"/>
        <a:ext cx="1029187" cy="532867"/>
      </dsp:txXfrm>
    </dsp:sp>
    <dsp:sp modelId="{6E47784B-1198-42EC-A66F-EB22CF987B33}">
      <dsp:nvSpPr>
        <dsp:cNvPr id="0" name=""/>
        <dsp:cNvSpPr/>
      </dsp:nvSpPr>
      <dsp:spPr>
        <a:xfrm>
          <a:off x="3072480" y="3582930"/>
          <a:ext cx="926268" cy="27833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fi-FI" sz="1000" kern="1200"/>
            <a:t>Hanna Vihavainen</a:t>
          </a:r>
        </a:p>
      </dsp:txBody>
      <dsp:txXfrm>
        <a:off x="3072480" y="3582930"/>
        <a:ext cx="926268" cy="278334"/>
      </dsp:txXfrm>
    </dsp:sp>
    <dsp:sp modelId="{079183CC-7621-4D08-B58D-697D3A2F8DED}">
      <dsp:nvSpPr>
        <dsp:cNvPr id="0" name=""/>
        <dsp:cNvSpPr/>
      </dsp:nvSpPr>
      <dsp:spPr>
        <a:xfrm>
          <a:off x="4247420" y="2378087"/>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t>Pelastustoimi</a:t>
          </a:r>
        </a:p>
      </dsp:txBody>
      <dsp:txXfrm>
        <a:off x="4247420" y="2378087"/>
        <a:ext cx="1029187" cy="532867"/>
      </dsp:txXfrm>
    </dsp:sp>
    <dsp:sp modelId="{60D1B25D-E315-4973-85A9-9EB9345E9C5A}">
      <dsp:nvSpPr>
        <dsp:cNvPr id="0" name=""/>
        <dsp:cNvSpPr/>
      </dsp:nvSpPr>
      <dsp:spPr>
        <a:xfrm>
          <a:off x="4453258" y="2792540"/>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fi-FI" sz="1100" kern="1200"/>
            <a:t>Ville Mensala</a:t>
          </a:r>
        </a:p>
      </dsp:txBody>
      <dsp:txXfrm>
        <a:off x="4453258" y="2792540"/>
        <a:ext cx="926268" cy="177622"/>
      </dsp:txXfrm>
    </dsp:sp>
    <dsp:sp modelId="{FBEAED83-FBB0-4243-8112-84970695AF68}">
      <dsp:nvSpPr>
        <dsp:cNvPr id="0" name=""/>
        <dsp:cNvSpPr/>
      </dsp:nvSpPr>
      <dsp:spPr>
        <a:xfrm>
          <a:off x="4247420"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t>Keski-Suomen pelastuslaitos</a:t>
          </a:r>
        </a:p>
      </dsp:txBody>
      <dsp:txXfrm>
        <a:off x="4247420" y="3218834"/>
        <a:ext cx="1029187" cy="532867"/>
      </dsp:txXfrm>
    </dsp:sp>
    <dsp:sp modelId="{90A45FCF-D469-43AA-8D28-56F8B6B5DF0F}">
      <dsp:nvSpPr>
        <dsp:cNvPr id="0" name=""/>
        <dsp:cNvSpPr/>
      </dsp:nvSpPr>
      <dsp:spPr>
        <a:xfrm>
          <a:off x="4453258"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endParaRPr lang="fi-FI" sz="1100" kern="1200"/>
        </a:p>
      </dsp:txBody>
      <dsp:txXfrm>
        <a:off x="4453258" y="3633286"/>
        <a:ext cx="926268" cy="177622"/>
      </dsp:txXfrm>
    </dsp:sp>
    <dsp:sp modelId="{AFFFD126-32E2-4676-A910-A2E77F821175}">
      <dsp:nvSpPr>
        <dsp:cNvPr id="0" name=""/>
        <dsp:cNvSpPr/>
      </dsp:nvSpPr>
      <dsp:spPr>
        <a:xfrm>
          <a:off x="7684976" y="2377320"/>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Sosiaali- ja terveyspalvelut</a:t>
          </a:r>
        </a:p>
      </dsp:txBody>
      <dsp:txXfrm>
        <a:off x="7684976" y="2377320"/>
        <a:ext cx="1029187" cy="532867"/>
      </dsp:txXfrm>
    </dsp:sp>
    <dsp:sp modelId="{4E726690-634D-4705-87DF-8C8B7256D46D}">
      <dsp:nvSpPr>
        <dsp:cNvPr id="0" name=""/>
        <dsp:cNvSpPr/>
      </dsp:nvSpPr>
      <dsp:spPr>
        <a:xfrm>
          <a:off x="7905201" y="2792540"/>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fi-FI" sz="1000" kern="1200">
              <a:solidFill>
                <a:schemeClr val="tx1"/>
              </a:solidFill>
            </a:rPr>
            <a:t>Kati Kallimo</a:t>
          </a:r>
        </a:p>
      </dsp:txBody>
      <dsp:txXfrm>
        <a:off x="7905201" y="2792540"/>
        <a:ext cx="926268" cy="177622"/>
      </dsp:txXfrm>
    </dsp:sp>
    <dsp:sp modelId="{5A82D586-CA01-451E-AE8C-4C3F0987AFE8}">
      <dsp:nvSpPr>
        <dsp:cNvPr id="0" name=""/>
        <dsp:cNvSpPr/>
      </dsp:nvSpPr>
      <dsp:spPr>
        <a:xfrm>
          <a:off x="5628198"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Lasten, nuorten ja perheiden palvelut</a:t>
          </a:r>
        </a:p>
      </dsp:txBody>
      <dsp:txXfrm>
        <a:off x="5628198" y="3218834"/>
        <a:ext cx="1029187" cy="532867"/>
      </dsp:txXfrm>
    </dsp:sp>
    <dsp:sp modelId="{42EFE3FA-FED2-4295-8E6B-586B65E3CAF5}">
      <dsp:nvSpPr>
        <dsp:cNvPr id="0" name=""/>
        <dsp:cNvSpPr/>
      </dsp:nvSpPr>
      <dsp:spPr>
        <a:xfrm>
          <a:off x="5834035"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fi-FI" sz="1100" kern="1200">
              <a:solidFill>
                <a:schemeClr val="tx1"/>
              </a:solidFill>
            </a:rPr>
            <a:t>Päivi Kalilainen</a:t>
          </a:r>
        </a:p>
      </dsp:txBody>
      <dsp:txXfrm>
        <a:off x="5834035" y="3633286"/>
        <a:ext cx="926268" cy="177622"/>
      </dsp:txXfrm>
    </dsp:sp>
    <dsp:sp modelId="{31F551CD-9032-45D0-8940-108C2DDB7D11}">
      <dsp:nvSpPr>
        <dsp:cNvPr id="0" name=""/>
        <dsp:cNvSpPr/>
      </dsp:nvSpPr>
      <dsp:spPr>
        <a:xfrm>
          <a:off x="7008975"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Koti- ja asumispalvelut</a:t>
          </a:r>
        </a:p>
      </dsp:txBody>
      <dsp:txXfrm>
        <a:off x="7008975" y="3218834"/>
        <a:ext cx="1029187" cy="532867"/>
      </dsp:txXfrm>
    </dsp:sp>
    <dsp:sp modelId="{768161A7-F916-4E51-8C1B-61510E818E0D}">
      <dsp:nvSpPr>
        <dsp:cNvPr id="0" name=""/>
        <dsp:cNvSpPr/>
      </dsp:nvSpPr>
      <dsp:spPr>
        <a:xfrm>
          <a:off x="7214813"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r" defTabSz="444500">
            <a:lnSpc>
              <a:spcPct val="90000"/>
            </a:lnSpc>
            <a:spcBef>
              <a:spcPct val="0"/>
            </a:spcBef>
            <a:spcAft>
              <a:spcPct val="35000"/>
            </a:spcAft>
            <a:buNone/>
          </a:pPr>
          <a:r>
            <a:rPr lang="fi-FI" sz="1000" kern="1200">
              <a:solidFill>
                <a:schemeClr val="tx1"/>
              </a:solidFill>
            </a:rPr>
            <a:t>Tuija Koivisto</a:t>
          </a:r>
        </a:p>
      </dsp:txBody>
      <dsp:txXfrm>
        <a:off x="7214813" y="3633286"/>
        <a:ext cx="926268" cy="177622"/>
      </dsp:txXfrm>
    </dsp:sp>
    <dsp:sp modelId="{A3E88925-4428-48DF-A200-251CE60A6D19}">
      <dsp:nvSpPr>
        <dsp:cNvPr id="0" name=""/>
        <dsp:cNvSpPr/>
      </dsp:nvSpPr>
      <dsp:spPr>
        <a:xfrm>
          <a:off x="8389753"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Laaja-alainen sosiaali- ja terveyskeskus</a:t>
          </a:r>
        </a:p>
      </dsp:txBody>
      <dsp:txXfrm>
        <a:off x="8389753" y="3218834"/>
        <a:ext cx="1029187" cy="532867"/>
      </dsp:txXfrm>
    </dsp:sp>
    <dsp:sp modelId="{F0581ABC-18B9-4B17-8A2E-3996440E63A5}">
      <dsp:nvSpPr>
        <dsp:cNvPr id="0" name=""/>
        <dsp:cNvSpPr/>
      </dsp:nvSpPr>
      <dsp:spPr>
        <a:xfrm>
          <a:off x="8704140" y="3630066"/>
          <a:ext cx="926268" cy="25556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i-FI" sz="900" kern="1200">
              <a:solidFill>
                <a:schemeClr val="tx1"/>
              </a:solidFill>
            </a:rPr>
            <a:t>Eva Pihlamaa-Tuononen</a:t>
          </a:r>
        </a:p>
      </dsp:txBody>
      <dsp:txXfrm>
        <a:off x="8704140" y="3630066"/>
        <a:ext cx="926268" cy="255563"/>
      </dsp:txXfrm>
    </dsp:sp>
    <dsp:sp modelId="{69E7860D-0F07-4C31-8F3D-8937FE2780DD}">
      <dsp:nvSpPr>
        <dsp:cNvPr id="0" name=""/>
        <dsp:cNvSpPr/>
      </dsp:nvSpPr>
      <dsp:spPr>
        <a:xfrm>
          <a:off x="9770530" y="3218834"/>
          <a:ext cx="1029187" cy="532867"/>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194" numCol="1" spcCol="1270" anchor="ctr" anchorCtr="0">
          <a:noAutofit/>
        </a:bodyPr>
        <a:lstStyle/>
        <a:p>
          <a:pPr marL="0" lvl="0" indent="0" algn="ctr" defTabSz="444500">
            <a:lnSpc>
              <a:spcPct val="90000"/>
            </a:lnSpc>
            <a:spcBef>
              <a:spcPct val="0"/>
            </a:spcBef>
            <a:spcAft>
              <a:spcPct val="35000"/>
            </a:spcAft>
            <a:buNone/>
          </a:pPr>
          <a:r>
            <a:rPr lang="fi-FI" sz="1000" kern="1200">
              <a:solidFill>
                <a:schemeClr val="bg1"/>
              </a:solidFill>
            </a:rPr>
            <a:t>Sairaalapalvelut</a:t>
          </a:r>
        </a:p>
      </dsp:txBody>
      <dsp:txXfrm>
        <a:off x="9770530" y="3218834"/>
        <a:ext cx="1029187" cy="532867"/>
      </dsp:txXfrm>
    </dsp:sp>
    <dsp:sp modelId="{4E9424F5-566A-45DD-88CA-3D9A85385239}">
      <dsp:nvSpPr>
        <dsp:cNvPr id="0" name=""/>
        <dsp:cNvSpPr/>
      </dsp:nvSpPr>
      <dsp:spPr>
        <a:xfrm>
          <a:off x="9976368" y="3633286"/>
          <a:ext cx="926268" cy="1776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fi-FI" sz="1100" kern="1200">
              <a:solidFill>
                <a:schemeClr val="tx1"/>
              </a:solidFill>
            </a:rPr>
            <a:t>Juha Paloneva</a:t>
          </a:r>
        </a:p>
      </dsp:txBody>
      <dsp:txXfrm>
        <a:off x="9976368" y="3633286"/>
        <a:ext cx="926268" cy="177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1FBE0-2C8F-4B77-98A1-1A36DE14D167}">
      <dsp:nvSpPr>
        <dsp:cNvPr id="0" name=""/>
        <dsp:cNvSpPr/>
      </dsp:nvSpPr>
      <dsp:spPr>
        <a:xfrm>
          <a:off x="0" y="3282222"/>
          <a:ext cx="11169009" cy="1077298"/>
        </a:xfrm>
        <a:prstGeom prst="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fi-FI" sz="1900" b="0" i="0" kern="1200" baseline="0"/>
            <a:t>Yhteistyörakenteista on tärkeä sopia, koska niin hyvinvointialue, kunnat kuin Keski-Suomen liitto palvelevat keskisuomalaisia ja Keski-Suomessa käyviä. Asukas- ja asiakaskohtaisiin palveluihin liittyviä yhteistyötarpeita on paljon.</a:t>
          </a:r>
          <a:endParaRPr lang="en-US" sz="1900" kern="1200"/>
        </a:p>
      </dsp:txBody>
      <dsp:txXfrm>
        <a:off x="0" y="3282222"/>
        <a:ext cx="11169009" cy="1077298"/>
      </dsp:txXfrm>
    </dsp:sp>
    <dsp:sp modelId="{F20E2220-B576-4FDB-B76D-5C323A53AE68}">
      <dsp:nvSpPr>
        <dsp:cNvPr id="0" name=""/>
        <dsp:cNvSpPr/>
      </dsp:nvSpPr>
      <dsp:spPr>
        <a:xfrm rot="10800000">
          <a:off x="0" y="1641496"/>
          <a:ext cx="11169009" cy="1656885"/>
        </a:xfrm>
        <a:prstGeom prst="upArrowCallout">
          <a:avLst/>
        </a:prstGeom>
        <a:solidFill>
          <a:schemeClr val="accent1">
            <a:shade val="50000"/>
            <a:hueOff val="376946"/>
            <a:satOff val="-29039"/>
            <a:lumOff val="333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fi-FI" sz="1900" kern="1200" baseline="0"/>
            <a:t>Kaikki sopijaosapuolet ovat sitoutuneet myös ihmislähtöisiin ja toimiviin palveluihin.</a:t>
          </a:r>
          <a:endParaRPr lang="en-US" sz="1900" kern="1200"/>
        </a:p>
      </dsp:txBody>
      <dsp:txXfrm rot="10800000">
        <a:off x="0" y="1641496"/>
        <a:ext cx="11169009" cy="1076594"/>
      </dsp:txXfrm>
    </dsp:sp>
    <dsp:sp modelId="{78E8562A-686E-4B0C-B4AB-C41BF453D94B}">
      <dsp:nvSpPr>
        <dsp:cNvPr id="0" name=""/>
        <dsp:cNvSpPr/>
      </dsp:nvSpPr>
      <dsp:spPr>
        <a:xfrm rot="10800000">
          <a:off x="0" y="770"/>
          <a:ext cx="11169009" cy="1656885"/>
        </a:xfrm>
        <a:prstGeom prst="upArrowCallout">
          <a:avLst/>
        </a:prstGeom>
        <a:solidFill>
          <a:schemeClr val="accent1">
            <a:shade val="50000"/>
            <a:hueOff val="376946"/>
            <a:satOff val="-29039"/>
            <a:lumOff val="333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rtl="0">
            <a:lnSpc>
              <a:spcPct val="90000"/>
            </a:lnSpc>
            <a:spcBef>
              <a:spcPct val="0"/>
            </a:spcBef>
            <a:spcAft>
              <a:spcPct val="35000"/>
            </a:spcAft>
            <a:buNone/>
          </a:pPr>
          <a:r>
            <a:rPr lang="fi-FI" sz="1900" kern="1200" baseline="0"/>
            <a:t>Kuntien, hyvinvointialueen ja </a:t>
          </a:r>
          <a:r>
            <a:rPr lang="fi-FI" sz="1900" kern="1200" baseline="0">
              <a:latin typeface="Calibri" panose="020F0502020204030204"/>
            </a:rPr>
            <a:t>maakunnan liiton yhteistyösopimuksella</a:t>
          </a:r>
          <a:endParaRPr lang="en-US" sz="1900" kern="1200"/>
        </a:p>
      </dsp:txBody>
      <dsp:txXfrm rot="-10800000">
        <a:off x="0" y="770"/>
        <a:ext cx="11169009" cy="581566"/>
      </dsp:txXfrm>
    </dsp:sp>
    <dsp:sp modelId="{24FB95E9-352B-4020-B171-A904E914E354}">
      <dsp:nvSpPr>
        <dsp:cNvPr id="0" name=""/>
        <dsp:cNvSpPr/>
      </dsp:nvSpPr>
      <dsp:spPr>
        <a:xfrm>
          <a:off x="5453" y="582337"/>
          <a:ext cx="3719367" cy="495408"/>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fi-FI" sz="1100" kern="1200" baseline="0"/>
            <a:t>edistetään keskisuomalaisten hyvinvointia, terveyttä ja turvallisuutta</a:t>
          </a:r>
          <a:endParaRPr lang="en-US" sz="1100" kern="1200"/>
        </a:p>
      </dsp:txBody>
      <dsp:txXfrm>
        <a:off x="5453" y="582337"/>
        <a:ext cx="3719367" cy="495408"/>
      </dsp:txXfrm>
    </dsp:sp>
    <dsp:sp modelId="{42CD2190-76F8-49F6-BA3F-F507F54518D0}">
      <dsp:nvSpPr>
        <dsp:cNvPr id="0" name=""/>
        <dsp:cNvSpPr/>
      </dsp:nvSpPr>
      <dsp:spPr>
        <a:xfrm>
          <a:off x="3724820" y="582337"/>
          <a:ext cx="3719367" cy="495408"/>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fi-FI" sz="1100" kern="1200" baseline="0"/>
            <a:t>varmistetaan saumattomia palveluketjuja, toimivia ennaltaehkäiseviä palveluja ja asukkaiden osallisuutta</a:t>
          </a:r>
          <a:endParaRPr lang="en-US" sz="1100" kern="1200"/>
        </a:p>
      </dsp:txBody>
      <dsp:txXfrm>
        <a:off x="3724820" y="582337"/>
        <a:ext cx="3719367" cy="495408"/>
      </dsp:txXfrm>
    </dsp:sp>
    <dsp:sp modelId="{F94482EC-FBE4-4A75-B65C-64C2BDC97B9B}">
      <dsp:nvSpPr>
        <dsp:cNvPr id="0" name=""/>
        <dsp:cNvSpPr/>
      </dsp:nvSpPr>
      <dsp:spPr>
        <a:xfrm>
          <a:off x="7444188" y="582337"/>
          <a:ext cx="3719367" cy="495408"/>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fi-FI" sz="1100" b="0" i="0" kern="1200" baseline="0"/>
            <a:t>sovitaan yhteistyön tekemisen periaatteista, keskisuomalaisesta toimintamallista ja yhteistyölle asetetuista tavoitteista</a:t>
          </a:r>
          <a:endParaRPr lang="en-US" sz="1100" kern="1200"/>
        </a:p>
      </dsp:txBody>
      <dsp:txXfrm>
        <a:off x="7444188" y="582337"/>
        <a:ext cx="3719367" cy="49540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9D5F7-D031-4FD4-9213-7A2E19752F67}" type="datetimeFigureOut">
              <a:rPr lang="fi-FI" smtClean="0"/>
              <a:t>1.6.2023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2463B-32C7-4CD4-A940-A57ECA595566}" type="slidenum">
              <a:rPr lang="fi-FI" smtClean="0"/>
              <a:t>‹#›</a:t>
            </a:fld>
            <a:endParaRPr lang="fi-FI"/>
          </a:p>
        </p:txBody>
      </p:sp>
    </p:spTree>
    <p:extLst>
      <p:ext uri="{BB962C8B-B14F-4D97-AF65-F5344CB8AC3E}">
        <p14:creationId xmlns:p14="http://schemas.microsoft.com/office/powerpoint/2010/main" val="36005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87B0F-04C1-447E-B535-38F830D8AE1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88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DEB63-6BAA-4240-87AA-A29EA86A5FFC}"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svg"/><Relationship Id="rId11" Type="http://schemas.openxmlformats.org/officeDocument/2006/relationships/image" Target="../media/image2.sv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4.sv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1C64F0-B742-4BBD-9E84-B267D75E93C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659C19A-9D3E-416D-89E4-0D7B24ADA13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6CA7556-A03C-4155-ABEB-009D6FD4AA4A}"/>
              </a:ext>
            </a:extLst>
          </p:cNvPr>
          <p:cNvSpPr>
            <a:spLocks noGrp="1"/>
          </p:cNvSpPr>
          <p:nvPr>
            <p:ph type="dt" sz="half" idx="10"/>
          </p:nvPr>
        </p:nvSpPr>
        <p:spPr/>
        <p:txBody>
          <a:bodyPr/>
          <a:lstStyle/>
          <a:p>
            <a:fld id="{04C4A459-93B7-4604-A866-3A1DCD4C4C1C}" type="datetimeFigureOut">
              <a:rPr lang="fi-FI" smtClean="0"/>
              <a:t>1.6.2023</a:t>
            </a:fld>
            <a:endParaRPr lang="fi-FI"/>
          </a:p>
        </p:txBody>
      </p:sp>
      <p:sp>
        <p:nvSpPr>
          <p:cNvPr id="5" name="Alatunnisteen paikkamerkki 4">
            <a:extLst>
              <a:ext uri="{FF2B5EF4-FFF2-40B4-BE49-F238E27FC236}">
                <a16:creationId xmlns:a16="http://schemas.microsoft.com/office/drawing/2014/main" id="{E4CE3B66-939F-404F-9168-3F8E9C4A4A8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6C16C46-99CA-4879-8ED4-939733EBD4ED}"/>
              </a:ext>
            </a:extLst>
          </p:cNvPr>
          <p:cNvSpPr>
            <a:spLocks noGrp="1"/>
          </p:cNvSpPr>
          <p:nvPr>
            <p:ph type="sldNum" sz="quarter" idx="12"/>
          </p:nvPr>
        </p:nvSpPr>
        <p:spPr/>
        <p:txBody>
          <a:bodyPr/>
          <a:lstStyle/>
          <a:p>
            <a:fld id="{DB0B7AED-9D1D-41C4-8693-2BF3F81D9C51}" type="slidenum">
              <a:rPr lang="fi-FI" smtClean="0"/>
              <a:t>‹#›</a:t>
            </a:fld>
            <a:endParaRPr lang="fi-FI"/>
          </a:p>
        </p:txBody>
      </p:sp>
    </p:spTree>
    <p:extLst>
      <p:ext uri="{BB962C8B-B14F-4D97-AF65-F5344CB8AC3E}">
        <p14:creationId xmlns:p14="http://schemas.microsoft.com/office/powerpoint/2010/main" val="80011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tsikkodia 5">
    <p:bg>
      <p:bgPr>
        <a:solidFill>
          <a:srgbClr val="255B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2230765F-7C0E-7B1D-2B49-3937748EB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64079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tsikkodia 6">
    <p:bg>
      <p:bgPr>
        <a:solidFill>
          <a:srgbClr val="225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rgbClr val="EBDCA6"/>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rgbClr val="EBDCA6"/>
                </a:solidFill>
              </a:defRPr>
            </a:lvl1pPr>
          </a:lstStyle>
          <a:p>
            <a:fld id="{DDC89562-7E35-428F-8FAE-6A9A6BD59787}" type="datetime1">
              <a:rPr lang="fi-FI" smtClean="0"/>
              <a:pPr/>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rgbClr val="EBDCA6"/>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rgbClr val="EBDCA6"/>
                </a:solidFill>
              </a:defRPr>
            </a:lvl1pPr>
          </a:lstStyle>
          <a:p>
            <a:fld id="{31160B98-140E-4345-B1A3-2A7247C42973}" type="slidenum">
              <a:rPr lang="fi-FI" smtClean="0"/>
              <a:pPr/>
              <a:t>‹#›</a:t>
            </a:fld>
            <a:endParaRPr lang="fi-FI"/>
          </a:p>
        </p:txBody>
      </p:sp>
      <p:pic>
        <p:nvPicPr>
          <p:cNvPr id="4" name="Kuva 3" descr="Keski-Suomen Hyvinvointialue">
            <a:extLst>
              <a:ext uri="{FF2B5EF4-FFF2-40B4-BE49-F238E27FC236}">
                <a16:creationId xmlns:a16="http://schemas.microsoft.com/office/drawing/2014/main" id="{D700F04E-81CA-C7A8-A3DC-36BEAEC5B9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404902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tsikkodia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62A0D5-0A5B-890F-41DF-37DFFF065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322"/>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39025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tsikkodi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solidFill>
                  <a:schemeClr val="bg1"/>
                </a:solidFill>
              </a:defRPr>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DC89562-7E35-428F-8FAE-6A9A6BD59787}" type="datetime1">
              <a:rPr lang="fi-FI" smtClean="0"/>
              <a:pPr/>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Keski-Suomen Hyvinvointialue">
            <a:extLst>
              <a:ext uri="{FF2B5EF4-FFF2-40B4-BE49-F238E27FC236}">
                <a16:creationId xmlns:a16="http://schemas.microsoft.com/office/drawing/2014/main" id="{2B9221F0-B0FA-B35E-6315-9F842AA8B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312990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3608688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888235"/>
            <a:ext cx="11169009" cy="39810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E11DDE9-B09A-408D-8819-45A10FBD698D}"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5" name="Tekstin paikkamerkki 4">
            <a:extLst>
              <a:ext uri="{FF2B5EF4-FFF2-40B4-BE49-F238E27FC236}">
                <a16:creationId xmlns:a16="http://schemas.microsoft.com/office/drawing/2014/main" id="{81F6650F-572C-5843-2103-10E8C32549B4}"/>
              </a:ext>
            </a:extLst>
          </p:cNvPr>
          <p:cNvSpPr>
            <a:spLocks noGrp="1"/>
          </p:cNvSpPr>
          <p:nvPr>
            <p:ph type="body" sz="quarter" idx="13"/>
          </p:nvPr>
        </p:nvSpPr>
        <p:spPr>
          <a:xfrm>
            <a:off x="511175" y="1184018"/>
            <a:ext cx="11168063" cy="424267"/>
          </a:xfrm>
        </p:spPr>
        <p:txBody>
          <a:bodyPr/>
          <a:lstStyle>
            <a:lvl1pPr marL="0" indent="0">
              <a:buNone/>
              <a:defRPr sz="2400" b="1"/>
            </a:lvl1pPr>
            <a:lvl2pPr marL="457200" indent="0">
              <a:buNone/>
              <a:defRPr/>
            </a:lvl2pPr>
          </a:lstStyle>
          <a:p>
            <a:pPr lvl="0"/>
            <a:endParaRPr lang="fi-FI"/>
          </a:p>
        </p:txBody>
      </p:sp>
      <p:sp>
        <p:nvSpPr>
          <p:cNvPr id="11" name="Otsikko 10">
            <a:extLst>
              <a:ext uri="{FF2B5EF4-FFF2-40B4-BE49-F238E27FC236}">
                <a16:creationId xmlns:a16="http://schemas.microsoft.com/office/drawing/2014/main" id="{60703D68-B82D-472F-4E7C-E1B146005EE3}"/>
              </a:ext>
            </a:extLst>
          </p:cNvPr>
          <p:cNvSpPr>
            <a:spLocks noGrp="1"/>
          </p:cNvSpPr>
          <p:nvPr>
            <p:ph type="title"/>
          </p:nvPr>
        </p:nvSpPr>
        <p:spPr>
          <a:xfrm>
            <a:off x="510987" y="412444"/>
            <a:ext cx="11169009" cy="676836"/>
          </a:xfrm>
        </p:spPr>
        <p:txBody>
          <a:bodyPr/>
          <a:lstStyle/>
          <a:p>
            <a:endParaRPr lang="fi-FI"/>
          </a:p>
        </p:txBody>
      </p:sp>
    </p:spTree>
    <p:extLst>
      <p:ext uri="{BB962C8B-B14F-4D97-AF65-F5344CB8AC3E}">
        <p14:creationId xmlns:p14="http://schemas.microsoft.com/office/powerpoint/2010/main" val="155627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1508985"/>
            <a:ext cx="4572000"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2653039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10987"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ED0CD43-CDC4-4483-ADCB-F95E4AF88FCB}"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351C1639-33CB-984C-2101-DF7D3ECF6706}"/>
              </a:ext>
            </a:extLst>
          </p:cNvPr>
          <p:cNvSpPr>
            <a:spLocks noGrp="1"/>
          </p:cNvSpPr>
          <p:nvPr>
            <p:ph idx="13"/>
          </p:nvPr>
        </p:nvSpPr>
        <p:spPr>
          <a:xfrm>
            <a:off x="7104888" y="2446019"/>
            <a:ext cx="4572000" cy="342325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ext Placeholder 2">
            <a:extLst>
              <a:ext uri="{FF2B5EF4-FFF2-40B4-BE49-F238E27FC236}">
                <a16:creationId xmlns:a16="http://schemas.microsoft.com/office/drawing/2014/main" id="{6C0301E5-8DFC-AB28-BC3E-B32E541CC0CE}"/>
              </a:ext>
            </a:extLst>
          </p:cNvPr>
          <p:cNvSpPr>
            <a:spLocks noGrp="1"/>
          </p:cNvSpPr>
          <p:nvPr>
            <p:ph type="body" idx="14"/>
          </p:nvPr>
        </p:nvSpPr>
        <p:spPr>
          <a:xfrm>
            <a:off x="510988"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
        <p:nvSpPr>
          <p:cNvPr id="10" name="Text Placeholder 4">
            <a:extLst>
              <a:ext uri="{FF2B5EF4-FFF2-40B4-BE49-F238E27FC236}">
                <a16:creationId xmlns:a16="http://schemas.microsoft.com/office/drawing/2014/main" id="{CF624D27-372F-B98C-D821-48F1E5B48E28}"/>
              </a:ext>
            </a:extLst>
          </p:cNvPr>
          <p:cNvSpPr>
            <a:spLocks noGrp="1"/>
          </p:cNvSpPr>
          <p:nvPr>
            <p:ph type="body" sz="quarter" idx="3"/>
          </p:nvPr>
        </p:nvSpPr>
        <p:spPr>
          <a:xfrm>
            <a:off x="7104887" y="1681163"/>
            <a:ext cx="4571999" cy="641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i-FI"/>
          </a:p>
        </p:txBody>
      </p:sp>
    </p:spTree>
    <p:extLst>
      <p:ext uri="{BB962C8B-B14F-4D97-AF65-F5344CB8AC3E}">
        <p14:creationId xmlns:p14="http://schemas.microsoft.com/office/powerpoint/2010/main" val="336520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25625"/>
            <a:ext cx="57600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Text Placeholder 8">
            <a:extLst>
              <a:ext uri="{FF2B5EF4-FFF2-40B4-BE49-F238E27FC236}">
                <a16:creationId xmlns:a16="http://schemas.microsoft.com/office/drawing/2014/main" id="{21E0ED81-E7C8-4A75-9BCA-70A65F807F9E}"/>
              </a:ext>
            </a:extLst>
          </p:cNvPr>
          <p:cNvSpPr>
            <a:spLocks noGrp="1"/>
          </p:cNvSpPr>
          <p:nvPr>
            <p:ph type="body" sz="quarter" idx="14"/>
          </p:nvPr>
        </p:nvSpPr>
        <p:spPr>
          <a:xfrm>
            <a:off x="6804025" y="1828800"/>
            <a:ext cx="4549775" cy="435292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Date Placeholder 7">
            <a:extLst>
              <a:ext uri="{FF2B5EF4-FFF2-40B4-BE49-F238E27FC236}">
                <a16:creationId xmlns:a16="http://schemas.microsoft.com/office/drawing/2014/main" id="{F663B313-AEF2-4DAF-B694-6807ECE88337}"/>
              </a:ext>
            </a:extLst>
          </p:cNvPr>
          <p:cNvSpPr>
            <a:spLocks noGrp="1"/>
          </p:cNvSpPr>
          <p:nvPr>
            <p:ph type="dt" sz="half" idx="15"/>
          </p:nvPr>
        </p:nvSpPr>
        <p:spPr/>
        <p:txBody>
          <a:bodyPr/>
          <a:lstStyle/>
          <a:p>
            <a:fld id="{1A156DE9-96EB-440A-816A-A6DE38CB8E02}" type="datetime1">
              <a:rPr lang="fi-FI" smtClean="0"/>
              <a:t>1.6.2023</a:t>
            </a:fld>
            <a:endParaRPr lang="fi-FI"/>
          </a:p>
        </p:txBody>
      </p:sp>
      <p:sp>
        <p:nvSpPr>
          <p:cNvPr id="9" name="Footer Placeholder 8">
            <a:extLst>
              <a:ext uri="{FF2B5EF4-FFF2-40B4-BE49-F238E27FC236}">
                <a16:creationId xmlns:a16="http://schemas.microsoft.com/office/drawing/2014/main" id="{952E532A-E658-4132-885B-3E3069352104}"/>
              </a:ext>
            </a:extLst>
          </p:cNvPr>
          <p:cNvSpPr>
            <a:spLocks noGrp="1"/>
          </p:cNvSpPr>
          <p:nvPr>
            <p:ph type="ftr" sz="quarter" idx="16"/>
          </p:nvPr>
        </p:nvSpPr>
        <p:spPr/>
        <p:txBody>
          <a:bodyPr/>
          <a:lstStyle/>
          <a:p>
            <a:endParaRPr lang="fi-FI"/>
          </a:p>
        </p:txBody>
      </p:sp>
      <p:sp>
        <p:nvSpPr>
          <p:cNvPr id="10" name="Slide Number Placeholder 9">
            <a:extLst>
              <a:ext uri="{FF2B5EF4-FFF2-40B4-BE49-F238E27FC236}">
                <a16:creationId xmlns:a16="http://schemas.microsoft.com/office/drawing/2014/main" id="{3308A7A2-9B6B-4C01-8A53-3BAE37D71083}"/>
              </a:ext>
            </a:extLst>
          </p:cNvPr>
          <p:cNvSpPr>
            <a:spLocks noGrp="1"/>
          </p:cNvSpPr>
          <p:nvPr>
            <p:ph type="sldNum" sz="quarter" idx="17"/>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072382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oste">
    <p:spTree>
      <p:nvGrpSpPr>
        <p:cNvPr id="1" name=""/>
        <p:cNvGrpSpPr/>
        <p:nvPr/>
      </p:nvGrpSpPr>
      <p:grpSpPr>
        <a:xfrm>
          <a:off x="0" y="0"/>
          <a:ext cx="0" cy="0"/>
          <a:chOff x="0" y="0"/>
          <a:chExt cx="0" cy="0"/>
        </a:xfrm>
      </p:grpSpPr>
      <p:sp>
        <p:nvSpPr>
          <p:cNvPr id="3" name="Tekstin paikkamerkki 10">
            <a:extLst>
              <a:ext uri="{FF2B5EF4-FFF2-40B4-BE49-F238E27FC236}">
                <a16:creationId xmlns:a16="http://schemas.microsoft.com/office/drawing/2014/main" id="{469C65EC-6CD7-123D-008A-9878DEAF50BA}"/>
              </a:ext>
            </a:extLst>
          </p:cNvPr>
          <p:cNvSpPr>
            <a:spLocks noGrp="1"/>
          </p:cNvSpPr>
          <p:nvPr>
            <p:ph type="body" sz="quarter" idx="21"/>
          </p:nvPr>
        </p:nvSpPr>
        <p:spPr>
          <a:xfrm>
            <a:off x="510986" y="1961388"/>
            <a:ext cx="2031045" cy="1980000"/>
          </a:xfrm>
          <a:solidFill>
            <a:srgbClr val="EBDCA6"/>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4" name="Tekstin paikkamerkki 10">
            <a:extLst>
              <a:ext uri="{FF2B5EF4-FFF2-40B4-BE49-F238E27FC236}">
                <a16:creationId xmlns:a16="http://schemas.microsoft.com/office/drawing/2014/main" id="{EC7CB9A5-54D1-8962-2FED-1B61C884582C}"/>
              </a:ext>
            </a:extLst>
          </p:cNvPr>
          <p:cNvSpPr>
            <a:spLocks noGrp="1"/>
          </p:cNvSpPr>
          <p:nvPr>
            <p:ph type="body" sz="quarter" idx="22"/>
          </p:nvPr>
        </p:nvSpPr>
        <p:spPr>
          <a:xfrm>
            <a:off x="3048446" y="1961388"/>
            <a:ext cx="2031045" cy="1980000"/>
          </a:xfrm>
          <a:solidFill>
            <a:schemeClr val="accent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6" name="Tekstin paikkamerkki 10">
            <a:extLst>
              <a:ext uri="{FF2B5EF4-FFF2-40B4-BE49-F238E27FC236}">
                <a16:creationId xmlns:a16="http://schemas.microsoft.com/office/drawing/2014/main" id="{87557657-5B35-4FA9-BDF0-EE1DCAF3DA86}"/>
              </a:ext>
            </a:extLst>
          </p:cNvPr>
          <p:cNvSpPr>
            <a:spLocks noGrp="1"/>
          </p:cNvSpPr>
          <p:nvPr>
            <p:ph type="body" sz="quarter" idx="23"/>
          </p:nvPr>
        </p:nvSpPr>
        <p:spPr>
          <a:xfrm>
            <a:off x="5590478" y="1961388"/>
            <a:ext cx="2031045" cy="1980000"/>
          </a:xfrm>
          <a:solidFill>
            <a:srgbClr val="B3D384"/>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10" name="Tekstin paikkamerkki 10">
            <a:extLst>
              <a:ext uri="{FF2B5EF4-FFF2-40B4-BE49-F238E27FC236}">
                <a16:creationId xmlns:a16="http://schemas.microsoft.com/office/drawing/2014/main" id="{ACC2CB3F-EC0C-77D9-5311-E3FF6058437E}"/>
              </a:ext>
            </a:extLst>
          </p:cNvPr>
          <p:cNvSpPr>
            <a:spLocks noGrp="1"/>
          </p:cNvSpPr>
          <p:nvPr>
            <p:ph type="body" sz="quarter" idx="24"/>
          </p:nvPr>
        </p:nvSpPr>
        <p:spPr>
          <a:xfrm>
            <a:off x="8127938" y="1961388"/>
            <a:ext cx="2031045" cy="1980000"/>
          </a:xfrm>
          <a:solidFill>
            <a:schemeClr val="accent3"/>
          </a:solidFill>
        </p:spPr>
        <p:txBody>
          <a:bodyPr lIns="252000" tIns="72000" rIns="144000" bIns="72000" anchor="ctr" anchorCtr="0"/>
          <a:lstStyle>
            <a:lvl1pPr marL="0" indent="0" algn="l">
              <a:lnSpc>
                <a:spcPct val="95000"/>
              </a:lnSpc>
              <a:spcBef>
                <a:spcPts val="600"/>
              </a:spcBef>
              <a:buNone/>
              <a:defRPr sz="2400" b="1"/>
            </a:lvl1pPr>
            <a:lvl2pPr marL="539750" indent="-182563">
              <a:lnSpc>
                <a:spcPct val="95000"/>
              </a:lnSpc>
              <a:spcBef>
                <a:spcPts val="0"/>
              </a:spcBef>
              <a:defRPr sz="1400"/>
            </a:lvl2pPr>
          </a:lstStyle>
          <a:p>
            <a:pPr lvl="0"/>
            <a:endParaRPr lang="fi-FI"/>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115903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nsi">
    <p:bg>
      <p:bgPr>
        <a:solidFill>
          <a:srgbClr val="255B92"/>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lvl1pPr>
              <a:defRPr>
                <a:solidFill>
                  <a:schemeClr val="bg1"/>
                </a:solidFill>
              </a:defRPr>
            </a:lvl1pPr>
          </a:lstStyle>
          <a:p>
            <a:fld id="{DAF2F846-307A-4A9A-8A09-F9951A2F020C}"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000" y="1970393"/>
            <a:ext cx="4832541"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000" y="3437867"/>
            <a:ext cx="6654232" cy="1467473"/>
          </a:xfrm>
          <a:prstGeom prst="rect">
            <a:avLst/>
          </a:prstGeom>
        </p:spPr>
      </p:pic>
      <p:pic>
        <p:nvPicPr>
          <p:cNvPr id="16" name="Kuva 15" descr="Keski-Suomen Hyvinvointialue">
            <a:extLst>
              <a:ext uri="{FF2B5EF4-FFF2-40B4-BE49-F238E27FC236}">
                <a16:creationId xmlns:a16="http://schemas.microsoft.com/office/drawing/2014/main" id="{7C1DFC24-63D3-2B65-FC00-78273A1BAE3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2251784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oste kuv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E15A2C76-C628-1737-9BF5-C4D7ECEFE8E9}"/>
              </a:ext>
            </a:extLst>
          </p:cNvPr>
          <p:cNvSpPr>
            <a:spLocks noGrp="1"/>
          </p:cNvSpPr>
          <p:nvPr>
            <p:ph type="body" sz="quarter" idx="14"/>
          </p:nvPr>
        </p:nvSpPr>
        <p:spPr>
          <a:xfrm>
            <a:off x="51098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2" name="Picture Placeholder 7">
            <a:extLst>
              <a:ext uri="{FF2B5EF4-FFF2-40B4-BE49-F238E27FC236}">
                <a16:creationId xmlns:a16="http://schemas.microsoft.com/office/drawing/2014/main" id="{49FFC8F4-9174-9AA6-2D5C-35D0E381EE30}"/>
              </a:ext>
              <a:ext uri="{C183D7F6-B498-43B3-948B-1728B52AA6E4}">
                <adec:decorative xmlns:adec="http://schemas.microsoft.com/office/drawing/2017/decorative" val="1"/>
              </a:ext>
            </a:extLst>
          </p:cNvPr>
          <p:cNvSpPr>
            <a:spLocks noGrp="1"/>
          </p:cNvSpPr>
          <p:nvPr>
            <p:ph type="pic" sz="quarter" idx="13"/>
          </p:nvPr>
        </p:nvSpPr>
        <p:spPr>
          <a:xfrm>
            <a:off x="51098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3" name="Tekstin paikkamerkki 10">
            <a:extLst>
              <a:ext uri="{FF2B5EF4-FFF2-40B4-BE49-F238E27FC236}">
                <a16:creationId xmlns:a16="http://schemas.microsoft.com/office/drawing/2014/main" id="{0F25FADE-F113-D9F2-08B6-26A3E79D51BD}"/>
              </a:ext>
            </a:extLst>
          </p:cNvPr>
          <p:cNvSpPr>
            <a:spLocks noGrp="1"/>
          </p:cNvSpPr>
          <p:nvPr>
            <p:ph type="body" sz="quarter" idx="15"/>
          </p:nvPr>
        </p:nvSpPr>
        <p:spPr>
          <a:xfrm>
            <a:off x="3048446"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4" name="Picture Placeholder 7">
            <a:extLst>
              <a:ext uri="{FF2B5EF4-FFF2-40B4-BE49-F238E27FC236}">
                <a16:creationId xmlns:a16="http://schemas.microsoft.com/office/drawing/2014/main" id="{137521A9-8793-D352-7953-E6A3850B7C9A}"/>
              </a:ext>
              <a:ext uri="{C183D7F6-B498-43B3-948B-1728B52AA6E4}">
                <adec:decorative xmlns:adec="http://schemas.microsoft.com/office/drawing/2017/decorative" val="1"/>
              </a:ext>
            </a:extLst>
          </p:cNvPr>
          <p:cNvSpPr>
            <a:spLocks noGrp="1"/>
          </p:cNvSpPr>
          <p:nvPr>
            <p:ph type="pic" sz="quarter" idx="16"/>
          </p:nvPr>
        </p:nvSpPr>
        <p:spPr>
          <a:xfrm>
            <a:off x="3048446"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5" name="Tekstin paikkamerkki 10">
            <a:extLst>
              <a:ext uri="{FF2B5EF4-FFF2-40B4-BE49-F238E27FC236}">
                <a16:creationId xmlns:a16="http://schemas.microsoft.com/office/drawing/2014/main" id="{C7C8CC55-4228-B078-6E5D-203D444C0604}"/>
              </a:ext>
            </a:extLst>
          </p:cNvPr>
          <p:cNvSpPr>
            <a:spLocks noGrp="1"/>
          </p:cNvSpPr>
          <p:nvPr>
            <p:ph type="body" sz="quarter" idx="17"/>
          </p:nvPr>
        </p:nvSpPr>
        <p:spPr>
          <a:xfrm>
            <a:off x="559047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6" name="Picture Placeholder 7">
            <a:extLst>
              <a:ext uri="{FF2B5EF4-FFF2-40B4-BE49-F238E27FC236}">
                <a16:creationId xmlns:a16="http://schemas.microsoft.com/office/drawing/2014/main" id="{84C41787-C2AB-A5C9-330E-7C1BCDDFDFD9}"/>
              </a:ext>
              <a:ext uri="{C183D7F6-B498-43B3-948B-1728B52AA6E4}">
                <adec:decorative xmlns:adec="http://schemas.microsoft.com/office/drawing/2017/decorative" val="1"/>
              </a:ext>
            </a:extLst>
          </p:cNvPr>
          <p:cNvSpPr>
            <a:spLocks noGrp="1"/>
          </p:cNvSpPr>
          <p:nvPr>
            <p:ph type="pic" sz="quarter" idx="18"/>
          </p:nvPr>
        </p:nvSpPr>
        <p:spPr>
          <a:xfrm>
            <a:off x="559047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7" name="Tekstin paikkamerkki 10">
            <a:extLst>
              <a:ext uri="{FF2B5EF4-FFF2-40B4-BE49-F238E27FC236}">
                <a16:creationId xmlns:a16="http://schemas.microsoft.com/office/drawing/2014/main" id="{34281033-F953-55D2-C050-A768AD2FA697}"/>
              </a:ext>
            </a:extLst>
          </p:cNvPr>
          <p:cNvSpPr>
            <a:spLocks noGrp="1"/>
          </p:cNvSpPr>
          <p:nvPr>
            <p:ph type="body" sz="quarter" idx="19"/>
          </p:nvPr>
        </p:nvSpPr>
        <p:spPr>
          <a:xfrm>
            <a:off x="8127938" y="4375404"/>
            <a:ext cx="2031045" cy="1493872"/>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
        <p:nvSpPr>
          <p:cNvPr id="18" name="Picture Placeholder 7">
            <a:extLst>
              <a:ext uri="{FF2B5EF4-FFF2-40B4-BE49-F238E27FC236}">
                <a16:creationId xmlns:a16="http://schemas.microsoft.com/office/drawing/2014/main" id="{1AE11A09-8846-94BD-211D-935246D3DBD6}"/>
              </a:ext>
              <a:ext uri="{C183D7F6-B498-43B3-948B-1728B52AA6E4}">
                <adec:decorative xmlns:adec="http://schemas.microsoft.com/office/drawing/2017/decorative" val="1"/>
              </a:ext>
            </a:extLst>
          </p:cNvPr>
          <p:cNvSpPr>
            <a:spLocks noGrp="1"/>
          </p:cNvSpPr>
          <p:nvPr>
            <p:ph type="pic" sz="quarter" idx="20"/>
          </p:nvPr>
        </p:nvSpPr>
        <p:spPr>
          <a:xfrm>
            <a:off x="8127938" y="1961388"/>
            <a:ext cx="2031045" cy="198000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187048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154948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3" name="Kuva 2" descr="Keski-Suomen Pelastuslaitos">
            <a:extLst>
              <a:ext uri="{FF2B5EF4-FFF2-40B4-BE49-F238E27FC236}">
                <a16:creationId xmlns:a16="http://schemas.microsoft.com/office/drawing/2014/main" id="{AA92A633-1571-191E-D372-D9F67C659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602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10987"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6095491"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511175"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pic>
        <p:nvPicPr>
          <p:cNvPr id="5" name="Kuva 4" descr="Keski-Suomen Hyvinvointialue">
            <a:extLst>
              <a:ext uri="{FF2B5EF4-FFF2-40B4-BE49-F238E27FC236}">
                <a16:creationId xmlns:a16="http://schemas.microsoft.com/office/drawing/2014/main" id="{AD19ECE9-D042-1B7D-B0DD-C8FAA8845D1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5165" y="6041686"/>
            <a:ext cx="1436563" cy="330537"/>
          </a:xfrm>
          <a:prstGeom prst="rect">
            <a:avLst/>
          </a:prstGeom>
        </p:spPr>
      </p:pic>
      <p:cxnSp>
        <p:nvCxnSpPr>
          <p:cNvPr id="6" name="Suora yhdysviiva 5">
            <a:extLst>
              <a:ext uri="{FF2B5EF4-FFF2-40B4-BE49-F238E27FC236}">
                <a16:creationId xmlns:a16="http://schemas.microsoft.com/office/drawing/2014/main" id="{08753469-7141-FC93-3BF6-5AA89FE4B3EF}"/>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4" name="Kuva 13" descr="Sairaala Nova">
            <a:extLst>
              <a:ext uri="{FF2B5EF4-FFF2-40B4-BE49-F238E27FC236}">
                <a16:creationId xmlns:a16="http://schemas.microsoft.com/office/drawing/2014/main" id="{B6D9E79A-9000-CA31-EDE9-7E97805BDE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514473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4">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0E4962D1-4FE6-5F0A-BCED-360B6BA44024}"/>
              </a:ext>
              <a:ext uri="{C183D7F6-B498-43B3-948B-1728B52AA6E4}">
                <adec:decorative xmlns:adec="http://schemas.microsoft.com/office/drawing/2017/decorative" val="1"/>
              </a:ext>
            </a:extLst>
          </p:cNvPr>
          <p:cNvSpPr>
            <a:spLocks noGrp="1"/>
          </p:cNvSpPr>
          <p:nvPr>
            <p:ph type="pic" sz="quarter" idx="13"/>
          </p:nvPr>
        </p:nvSpPr>
        <p:spPr>
          <a:xfrm>
            <a:off x="511495" y="470917"/>
            <a:ext cx="5584505" cy="5398360"/>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592095" y="470916"/>
            <a:ext cx="5213157" cy="2665475"/>
          </a:xfrm>
        </p:spPr>
        <p:txBody>
          <a:bodyPr anchor="b" anchorCtr="0"/>
          <a:lstStyle/>
          <a:p>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Tekstin paikkamerkki 10">
            <a:extLst>
              <a:ext uri="{FF2B5EF4-FFF2-40B4-BE49-F238E27FC236}">
                <a16:creationId xmlns:a16="http://schemas.microsoft.com/office/drawing/2014/main" id="{A28AED48-DAF5-0AAE-1193-9D791FB2F3B6}"/>
              </a:ext>
            </a:extLst>
          </p:cNvPr>
          <p:cNvSpPr>
            <a:spLocks noGrp="1"/>
          </p:cNvSpPr>
          <p:nvPr>
            <p:ph type="body" sz="quarter" idx="14"/>
          </p:nvPr>
        </p:nvSpPr>
        <p:spPr>
          <a:xfrm>
            <a:off x="6592283" y="3881628"/>
            <a:ext cx="5213350" cy="1987648"/>
          </a:xfrm>
        </p:spPr>
        <p:txBody>
          <a:bodyPr/>
          <a:lstStyle>
            <a:lvl1pPr marL="177800" indent="-177800">
              <a:lnSpc>
                <a:spcPct val="95000"/>
              </a:lnSpc>
              <a:spcBef>
                <a:spcPts val="600"/>
              </a:spcBef>
              <a:defRPr sz="1400"/>
            </a:lvl1pPr>
            <a:lvl2pPr marL="539750" indent="-182563">
              <a:lnSpc>
                <a:spcPct val="95000"/>
              </a:lnSpc>
              <a:spcBef>
                <a:spcPts val="0"/>
              </a:spcBef>
              <a:defRPr sz="1400"/>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97412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5600700" y="388620"/>
            <a:ext cx="6079296" cy="702216"/>
          </a:xfrm>
        </p:spPr>
        <p:txBody>
          <a:bodyPr/>
          <a:lstStyle/>
          <a:p>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00700" y="1508985"/>
            <a:ext cx="6079296" cy="436029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4664009"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3938596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DC6FCFF-2921-422B-A162-EC2DC6E8E4C2}"/>
              </a:ext>
              <a:ext uri="{C183D7F6-B498-43B3-948B-1728B52AA6E4}">
                <adec:decorative xmlns:adec="http://schemas.microsoft.com/office/drawing/2017/decorative" val="1"/>
              </a:ext>
            </a:extLst>
          </p:cNvPr>
          <p:cNvSpPr>
            <a:spLocks noGrp="1"/>
          </p:cNvSpPr>
          <p:nvPr>
            <p:ph type="pic" sz="quarter" idx="13"/>
          </p:nvPr>
        </p:nvSpPr>
        <p:spPr>
          <a:xfrm>
            <a:off x="511495" y="388620"/>
            <a:ext cx="11174537" cy="5480657"/>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 name="Otsikko 1">
            <a:extLst>
              <a:ext uri="{FF2B5EF4-FFF2-40B4-BE49-F238E27FC236}">
                <a16:creationId xmlns:a16="http://schemas.microsoft.com/office/drawing/2014/main" id="{1A52D320-4603-AE4C-81D0-6E3B0D867558}"/>
              </a:ext>
            </a:extLst>
          </p:cNvPr>
          <p:cNvSpPr>
            <a:spLocks noGrp="1"/>
          </p:cNvSpPr>
          <p:nvPr>
            <p:ph type="title"/>
          </p:nvPr>
        </p:nvSpPr>
        <p:spPr>
          <a:xfrm>
            <a:off x="981636" y="2720788"/>
            <a:ext cx="5114364" cy="2444507"/>
          </a:xfrm>
        </p:spPr>
        <p:txBody>
          <a:bodyPr anchor="b" anchorCtr="0"/>
          <a:lstStyle>
            <a:lvl1pPr>
              <a:defRPr>
                <a:solidFill>
                  <a:schemeClr val="bg1"/>
                </a:solidFill>
              </a:defRPr>
            </a:lvl1pPr>
          </a:lstStyle>
          <a:p>
            <a:endParaRPr lang="fi-FI"/>
          </a:p>
        </p:txBody>
      </p:sp>
    </p:spTree>
    <p:extLst>
      <p:ext uri="{BB962C8B-B14F-4D97-AF65-F5344CB8AC3E}">
        <p14:creationId xmlns:p14="http://schemas.microsoft.com/office/powerpoint/2010/main" val="322984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831850" y="1709738"/>
            <a:ext cx="10515600" cy="2852737"/>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E3AD90FD-B435-43DB-9A67-DD6748747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i-FI"/>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AADE14C7-8C97-4DA0-982E-B5AD9A0E058F}" type="datetime1">
              <a:rPr lang="fi-FI" smtClean="0"/>
              <a:t>1.6.2023</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814827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04D878B6-0490-4287-AE2E-4359EEA3A64F}" type="datetime1">
              <a:rPr lang="fi-FI" smtClean="0"/>
              <a:t>1.6.2023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3" name="Otsikko 2">
            <a:extLst>
              <a:ext uri="{FF2B5EF4-FFF2-40B4-BE49-F238E27FC236}">
                <a16:creationId xmlns:a16="http://schemas.microsoft.com/office/drawing/2014/main" id="{9C5894A2-56D4-D734-BDB7-34BFF2387DB0}"/>
              </a:ext>
            </a:extLst>
          </p:cNvPr>
          <p:cNvSpPr>
            <a:spLocks noGrp="1"/>
          </p:cNvSpPr>
          <p:nvPr>
            <p:ph type="title"/>
          </p:nvPr>
        </p:nvSpPr>
        <p:spPr/>
        <p:txBody>
          <a:bodyPr/>
          <a:lstStyle/>
          <a:p>
            <a:endParaRPr lang="fi-FI"/>
          </a:p>
        </p:txBody>
      </p:sp>
    </p:spTree>
    <p:extLst>
      <p:ext uri="{BB962C8B-B14F-4D97-AF65-F5344CB8AC3E}">
        <p14:creationId xmlns:p14="http://schemas.microsoft.com/office/powerpoint/2010/main" val="105817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7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nsi 2">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0965E099-F238-0DC0-6C75-B4B92D1AEC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32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2" name="Kuva 1" descr="Keski-Suomen Pelastuslaitos">
            <a:extLst>
              <a:ext uri="{FF2B5EF4-FFF2-40B4-BE49-F238E27FC236}">
                <a16:creationId xmlns:a16="http://schemas.microsoft.com/office/drawing/2014/main" id="{04B9E1AF-D7C4-EBA7-6694-8DC561CBF72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66019" y="6023515"/>
            <a:ext cx="1118169" cy="331309"/>
          </a:xfrm>
          <a:prstGeom prst="rect">
            <a:avLst/>
          </a:prstGeom>
        </p:spPr>
      </p:pic>
      <p:pic>
        <p:nvPicPr>
          <p:cNvPr id="3" name="Kuva 2" descr="Keski-Suomen Hyvinvointialue">
            <a:extLst>
              <a:ext uri="{FF2B5EF4-FFF2-40B4-BE49-F238E27FC236}">
                <a16:creationId xmlns:a16="http://schemas.microsoft.com/office/drawing/2014/main" id="{94556230-8B2B-AAB9-9820-D504BC72DD9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19271" y="6041686"/>
            <a:ext cx="1436563" cy="330537"/>
          </a:xfrm>
          <a:prstGeom prst="rect">
            <a:avLst/>
          </a:prstGeom>
        </p:spPr>
      </p:pic>
      <p:cxnSp>
        <p:nvCxnSpPr>
          <p:cNvPr id="6" name="Suora yhdysviiva 5">
            <a:extLst>
              <a:ext uri="{FF2B5EF4-FFF2-40B4-BE49-F238E27FC236}">
                <a16:creationId xmlns:a16="http://schemas.microsoft.com/office/drawing/2014/main" id="{3A0C2AEE-62D3-2532-A258-E29F0BDFBE47}"/>
              </a:ext>
              <a:ext uri="{C183D7F6-B498-43B3-948B-1728B52AA6E4}">
                <adec:decorative xmlns:adec="http://schemas.microsoft.com/office/drawing/2017/decorative" val="1"/>
              </a:ext>
            </a:extLst>
          </p:cNvPr>
          <p:cNvCxnSpPr/>
          <p:nvPr userDrawn="1"/>
        </p:nvCxnSpPr>
        <p:spPr>
          <a:xfrm>
            <a:off x="10510838"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828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Kiitos">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B0D54B94-938A-E551-A41A-EB9689E4C8F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5034"/>
          </a:xfrm>
          <a:prstGeom prst="rect">
            <a:avLst/>
          </a:prstGeom>
        </p:spPr>
      </p:pic>
      <p:pic>
        <p:nvPicPr>
          <p:cNvPr id="3" name="Kuva 2" descr="Kiitos">
            <a:extLst>
              <a:ext uri="{FF2B5EF4-FFF2-40B4-BE49-F238E27FC236}">
                <a16:creationId xmlns:a16="http://schemas.microsoft.com/office/drawing/2014/main" id="{C3CBE883-D862-D657-AFFD-A170B7746D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269" y="970026"/>
            <a:ext cx="3868825" cy="1471422"/>
          </a:xfrm>
          <a:prstGeom prst="rect">
            <a:avLst/>
          </a:prstGeom>
        </p:spPr>
      </p:pic>
      <p:sp>
        <p:nvSpPr>
          <p:cNvPr id="9" name="Tekstiruutu 8" descr="www.hyvaks.fi">
            <a:extLst>
              <a:ext uri="{FF2B5EF4-FFF2-40B4-BE49-F238E27FC236}">
                <a16:creationId xmlns:a16="http://schemas.microsoft.com/office/drawing/2014/main" id="{15713BB1-0FB2-3810-DC20-7816F2487A28}"/>
              </a:ext>
            </a:extLst>
          </p:cNvPr>
          <p:cNvSpPr txBox="1"/>
          <p:nvPr userDrawn="1"/>
        </p:nvSpPr>
        <p:spPr>
          <a:xfrm>
            <a:off x="1028632" y="4819650"/>
            <a:ext cx="4416619" cy="615553"/>
          </a:xfrm>
          <a:prstGeom prst="rect">
            <a:avLst/>
          </a:prstGeom>
          <a:noFill/>
        </p:spPr>
        <p:txBody>
          <a:bodyPr wrap="square" lIns="0" tIns="0" rIns="0" bIns="0" rtlCol="0" anchor="ctr" anchorCtr="0">
            <a:spAutoFit/>
          </a:bodyPr>
          <a:lstStyle/>
          <a:p>
            <a:pPr algn="l"/>
            <a:r>
              <a:rPr lang="fi-FI" sz="4000" b="1" baseline="0">
                <a:solidFill>
                  <a:schemeClr val="bg1"/>
                </a:solidFill>
                <a:latin typeface="+mn-lt"/>
              </a:rPr>
              <a:t>www.hyvaks.fi</a:t>
            </a:r>
          </a:p>
        </p:txBody>
      </p:sp>
      <p:sp>
        <p:nvSpPr>
          <p:cNvPr id="10" name="Tekstiruutu 9" descr="#hyvaks ">
            <a:extLst>
              <a:ext uri="{FF2B5EF4-FFF2-40B4-BE49-F238E27FC236}">
                <a16:creationId xmlns:a16="http://schemas.microsoft.com/office/drawing/2014/main" id="{E1D0E7B3-C5CB-4533-9644-8AFDBFF3B9A6}"/>
              </a:ext>
            </a:extLst>
          </p:cNvPr>
          <p:cNvSpPr txBox="1"/>
          <p:nvPr userDrawn="1"/>
        </p:nvSpPr>
        <p:spPr>
          <a:xfrm>
            <a:off x="1010345" y="5418582"/>
            <a:ext cx="1801436" cy="615553"/>
          </a:xfrm>
          <a:prstGeom prst="rect">
            <a:avLst/>
          </a:prstGeom>
          <a:noFill/>
        </p:spPr>
        <p:txBody>
          <a:bodyPr wrap="square" lIns="0" tIns="0" rIns="0" bIns="0" rtlCol="0" anchor="ctr" anchorCtr="0">
            <a:spAutoFit/>
          </a:bodyPr>
          <a:lstStyle/>
          <a:p>
            <a:pPr algn="l"/>
            <a:r>
              <a:rPr lang="fi-FI" sz="4000" b="1">
                <a:solidFill>
                  <a:schemeClr val="bg1"/>
                </a:solidFill>
              </a:rPr>
              <a:t>#hyvaks </a:t>
            </a:r>
          </a:p>
        </p:txBody>
      </p:sp>
      <p:sp>
        <p:nvSpPr>
          <p:cNvPr id="11" name="Tekstiruutu 10" descr="#hyväarkikaikille ">
            <a:extLst>
              <a:ext uri="{FF2B5EF4-FFF2-40B4-BE49-F238E27FC236}">
                <a16:creationId xmlns:a16="http://schemas.microsoft.com/office/drawing/2014/main" id="{5DDF0267-8C94-8DE3-A42A-AE06C6DACC9C}"/>
              </a:ext>
            </a:extLst>
          </p:cNvPr>
          <p:cNvSpPr txBox="1"/>
          <p:nvPr userDrawn="1"/>
        </p:nvSpPr>
        <p:spPr>
          <a:xfrm>
            <a:off x="2822636" y="5418583"/>
            <a:ext cx="3888970" cy="615553"/>
          </a:xfrm>
          <a:prstGeom prst="rect">
            <a:avLst/>
          </a:prstGeom>
          <a:noFill/>
        </p:spPr>
        <p:txBody>
          <a:bodyPr wrap="square" lIns="0" tIns="0" rIns="0" bIns="0" rtlCol="0" anchor="ctr" anchorCtr="0">
            <a:spAutoFit/>
          </a:bodyPr>
          <a:lstStyle/>
          <a:p>
            <a:pPr algn="l"/>
            <a:r>
              <a:rPr lang="fi-FI" sz="4000" b="1">
                <a:solidFill>
                  <a:schemeClr val="bg1"/>
                </a:solidFill>
              </a:rPr>
              <a:t>#hyväarkikaikille </a:t>
            </a:r>
          </a:p>
        </p:txBody>
      </p:sp>
      <p:pic>
        <p:nvPicPr>
          <p:cNvPr id="12" name="Kuva 11" descr="Keski-Suomen Hyvinvointialue">
            <a:extLst>
              <a:ext uri="{FF2B5EF4-FFF2-40B4-BE49-F238E27FC236}">
                <a16:creationId xmlns:a16="http://schemas.microsoft.com/office/drawing/2014/main" id="{BC0EE19F-6846-58E7-E32F-543A9765D4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59119" y="6041686"/>
            <a:ext cx="1407842" cy="330537"/>
          </a:xfrm>
          <a:prstGeom prst="rect">
            <a:avLst/>
          </a:prstGeom>
        </p:spPr>
      </p:pic>
    </p:spTree>
    <p:extLst>
      <p:ext uri="{BB962C8B-B14F-4D97-AF65-F5344CB8AC3E}">
        <p14:creationId xmlns:p14="http://schemas.microsoft.com/office/powerpoint/2010/main" val="3232450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1F2C42-9896-48F3-8DBC-6812C0F766E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216F72C-BC88-42AD-A731-7EB551A7B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A725038-4B40-4C37-AF9B-3BEBD5820752}"/>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E6EAD2EE-0D55-448F-93DF-614D75910B8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DEC0C47-90C3-4C87-A901-68A0A95885E0}"/>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645132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184D00-5064-40AC-98B5-5114EAAA54A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E02C4DE-E2E9-40B5-A428-65E41C01C6A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C80064B-0E39-4B63-BE26-D1E13B732858}"/>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132FAB18-256E-4315-A17F-5FC3B8847E9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67B1BF-580C-4AB4-B112-F517EA57AF58}"/>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142413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9EAEEF-8C81-48AB-9F36-0AD09BFAA82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A94A5EC3-0586-411E-A253-3B34485BC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1B66300F-31EE-4AEB-8AB0-31BAFF883B71}"/>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63224AFA-0389-4816-9AEB-31B222C3B80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7EAAFAC-2FA7-4312-914B-1DD296637A37}"/>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040152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DC47E7-FA68-4319-A53C-F417090BA7F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08088CB-C41C-4264-ADBC-D4B281995BF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FDE6B12-2272-4105-8C84-8366AD7EF806}"/>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77DB9C3-5F95-4EE8-8B51-9207504CF5B9}"/>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6" name="Alatunnisteen paikkamerkki 5">
            <a:extLst>
              <a:ext uri="{FF2B5EF4-FFF2-40B4-BE49-F238E27FC236}">
                <a16:creationId xmlns:a16="http://schemas.microsoft.com/office/drawing/2014/main" id="{191387FE-AF48-4317-8293-0DEF479ADB6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8FDDD25-C7A7-4E50-9B85-2CAE9F5406BA}"/>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946991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F3FE5-4529-4170-8729-9A733915A80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E6BDDFB-4E2B-408C-9CF6-F3E6C522DD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67BC501-EA9D-411A-80FB-17DEB6BDA0FF}"/>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BDD956E-2188-4D7F-ABE1-93A545443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FB4C4D94-07F5-4792-BA97-45AFA0CC5CE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276F4C2-5292-4468-AD1E-D79BE591D97B}"/>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8" name="Alatunnisteen paikkamerkki 7">
            <a:extLst>
              <a:ext uri="{FF2B5EF4-FFF2-40B4-BE49-F238E27FC236}">
                <a16:creationId xmlns:a16="http://schemas.microsoft.com/office/drawing/2014/main" id="{761EAEEC-59AA-4DEB-A837-8E4B9B330E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DFCD945-F8DC-4ECE-86A3-BB90FEA8D5A8}"/>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1820994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BAE94B-D24F-403A-A382-4D277A0D0379}"/>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39ADDED-71CC-4E22-9DFD-076D3986720A}"/>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4" name="Alatunnisteen paikkamerkki 3">
            <a:extLst>
              <a:ext uri="{FF2B5EF4-FFF2-40B4-BE49-F238E27FC236}">
                <a16:creationId xmlns:a16="http://schemas.microsoft.com/office/drawing/2014/main" id="{1D0E0068-6B6D-4AA6-9F6F-7222D2846D8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561770A-A6E8-43BE-BA81-6F62BDA75719}"/>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70236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CCAF987-8EB7-4748-93B3-F52B37A32AB3}"/>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3" name="Alatunnisteen paikkamerkki 2">
            <a:extLst>
              <a:ext uri="{FF2B5EF4-FFF2-40B4-BE49-F238E27FC236}">
                <a16:creationId xmlns:a16="http://schemas.microsoft.com/office/drawing/2014/main" id="{E15300DD-3B3A-4B9E-95DB-86052087666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CA26F81-6A87-4CE3-8CD0-E02F7B4A1600}"/>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1148703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EA743D-2F63-4666-A6E3-7565C8DB6CC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01CDEB3-DD93-4C23-B7F5-F8B888A84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7FC663C-4CE9-4324-B110-271DA2BE1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574813A-A4F9-4479-B755-B6BF5E2DB289}"/>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6" name="Alatunnisteen paikkamerkki 5">
            <a:extLst>
              <a:ext uri="{FF2B5EF4-FFF2-40B4-BE49-F238E27FC236}">
                <a16:creationId xmlns:a16="http://schemas.microsoft.com/office/drawing/2014/main" id="{78D32E30-1DC9-4EE4-8710-1C7C80E96E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B1EE58B-37A0-4FE4-8583-17079115E69E}"/>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312432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9D1B0E-EF23-41D8-97A6-3364736CA2E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D1493C4-C838-4D7D-AEA1-C6498C1D3F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98A540C-65C8-4686-BF22-7B0CC4CFC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981FB02-3F67-4FEC-8AAC-81D004595E0C}"/>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6" name="Alatunnisteen paikkamerkki 5">
            <a:extLst>
              <a:ext uri="{FF2B5EF4-FFF2-40B4-BE49-F238E27FC236}">
                <a16:creationId xmlns:a16="http://schemas.microsoft.com/office/drawing/2014/main" id="{A2A639A7-B173-47C8-AE06-055E604AD07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C5A65C2-8503-4DB0-B799-DEEE96E7DBBA}"/>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42890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nsi 3">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E27B5776-DA94-8CED-A3DB-EF546E38C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48" y="0"/>
            <a:ext cx="12187900" cy="5393146"/>
          </a:xfrm>
          <a:prstGeom prst="rect">
            <a:avLst/>
          </a:prstGeom>
        </p:spPr>
      </p:pic>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C241FAD2-E643-4FFF-914F-AD52EA0C0FAE}"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descr="Hyvinvointi">
            <a:extLst>
              <a:ext uri="{FF2B5EF4-FFF2-40B4-BE49-F238E27FC236}">
                <a16:creationId xmlns:a16="http://schemas.microsoft.com/office/drawing/2014/main" id="{57CC42D5-DDE9-6A4D-55E0-0C4E78B068B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000" y="502920"/>
            <a:ext cx="6426521" cy="1467473"/>
          </a:xfrm>
          <a:prstGeom prst="rect">
            <a:avLst/>
          </a:prstGeom>
        </p:spPr>
      </p:pic>
      <p:pic>
        <p:nvPicPr>
          <p:cNvPr id="10" name="Kuva 9" descr="Terveys">
            <a:extLst>
              <a:ext uri="{FF2B5EF4-FFF2-40B4-BE49-F238E27FC236}">
                <a16:creationId xmlns:a16="http://schemas.microsoft.com/office/drawing/2014/main" id="{521E98C9-159F-F210-0E5C-025FC55906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000" y="1970393"/>
            <a:ext cx="4832540" cy="1467473"/>
          </a:xfrm>
          <a:prstGeom prst="rect">
            <a:avLst/>
          </a:prstGeom>
        </p:spPr>
      </p:pic>
      <p:pic>
        <p:nvPicPr>
          <p:cNvPr id="12" name="Kuva 11" descr="Turvallisuus">
            <a:extLst>
              <a:ext uri="{FF2B5EF4-FFF2-40B4-BE49-F238E27FC236}">
                <a16:creationId xmlns:a16="http://schemas.microsoft.com/office/drawing/2014/main" id="{F6E8599A-69C2-BC29-A53D-C6327615147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000" y="3437867"/>
            <a:ext cx="6654232" cy="1467473"/>
          </a:xfrm>
          <a:prstGeom prst="rect">
            <a:avLst/>
          </a:prstGeom>
        </p:spPr>
      </p:pic>
      <p:pic>
        <p:nvPicPr>
          <p:cNvPr id="4" name="Kuva 3" descr="Keski-Suomen Hyvinvointialue">
            <a:extLst>
              <a:ext uri="{FF2B5EF4-FFF2-40B4-BE49-F238E27FC236}">
                <a16:creationId xmlns:a16="http://schemas.microsoft.com/office/drawing/2014/main" id="{07C08C0E-938E-B242-F946-6BD1652881D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5165" y="6041686"/>
            <a:ext cx="1436563" cy="330537"/>
          </a:xfrm>
          <a:prstGeom prst="rect">
            <a:avLst/>
          </a:prstGeom>
        </p:spPr>
      </p:pic>
      <p:cxnSp>
        <p:nvCxnSpPr>
          <p:cNvPr id="11" name="Suora yhdysviiva 10">
            <a:extLst>
              <a:ext uri="{FF2B5EF4-FFF2-40B4-BE49-F238E27FC236}">
                <a16:creationId xmlns:a16="http://schemas.microsoft.com/office/drawing/2014/main" id="{6068D165-96CD-9996-EEF0-9146F11FE0E3}"/>
              </a:ext>
              <a:ext uri="{C183D7F6-B498-43B3-948B-1728B52AA6E4}">
                <adec:decorative xmlns:adec="http://schemas.microsoft.com/office/drawing/2017/decorative" val="1"/>
              </a:ext>
            </a:extLst>
          </p:cNvPr>
          <p:cNvCxnSpPr/>
          <p:nvPr userDrawn="1"/>
        </p:nvCxnSpPr>
        <p:spPr>
          <a:xfrm>
            <a:off x="10916732" y="6024287"/>
            <a:ext cx="0" cy="336826"/>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3" name="Kuva 12" descr="Sairaala Nova">
            <a:extLst>
              <a:ext uri="{FF2B5EF4-FFF2-40B4-BE49-F238E27FC236}">
                <a16:creationId xmlns:a16="http://schemas.microsoft.com/office/drawing/2014/main" id="{EEA2FE34-7CDC-858F-2547-1E5D0161D8F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77004" y="6030532"/>
            <a:ext cx="705014" cy="333279"/>
          </a:xfrm>
          <a:prstGeom prst="rect">
            <a:avLst/>
          </a:prstGeom>
        </p:spPr>
      </p:pic>
    </p:spTree>
    <p:extLst>
      <p:ext uri="{BB962C8B-B14F-4D97-AF65-F5344CB8AC3E}">
        <p14:creationId xmlns:p14="http://schemas.microsoft.com/office/powerpoint/2010/main" val="191789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AC6A25-53D5-4261-B150-EF4FF3D4613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C006AB7-3E3D-4066-9680-B37E9401E916}"/>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2ADFC96-48A3-4BBD-A562-BEC6E78A6FFC}"/>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B1EBA810-FC88-4A51-8B41-5FFEA27710E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67567C8-458C-4BA6-A084-63C5CB12B6A0}"/>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95489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D9452E1-FC70-41EF-96BD-63FFD3F4B8C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D416C7D-167B-4BCA-8285-EB371198881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AFE4479-434E-4141-81B4-F79ADD189CAD}"/>
              </a:ext>
            </a:extLst>
          </p:cNvPr>
          <p:cNvSpPr>
            <a:spLocks noGrp="1"/>
          </p:cNvSpPr>
          <p:nvPr>
            <p:ph type="dt" sz="half" idx="10"/>
          </p:nvPr>
        </p:nvSpPr>
        <p:spPr/>
        <p:txBody>
          <a:body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7EC135F9-A778-46AA-8726-FD635A70AC0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003B8A3-EF83-4E77-AD3C-E592B59830CA}"/>
              </a:ext>
            </a:extLst>
          </p:cNvPr>
          <p:cNvSpPr>
            <a:spLocks noGrp="1"/>
          </p:cNvSpPr>
          <p:nvPr>
            <p:ph type="sldNum" sz="quarter" idx="12"/>
          </p:nvPr>
        </p:nvSpPr>
        <p:spPr/>
        <p:txBody>
          <a:bodyPr/>
          <a:lstStyle/>
          <a:p>
            <a:fld id="{9EBF898A-8A11-47B9-8C0E-498FDF5E5AC1}" type="slidenum">
              <a:rPr lang="fi-FI" smtClean="0"/>
              <a:t>‹#›</a:t>
            </a:fld>
            <a:endParaRPr lang="fi-FI"/>
          </a:p>
        </p:txBody>
      </p:sp>
    </p:spTree>
    <p:extLst>
      <p:ext uri="{BB962C8B-B14F-4D97-AF65-F5344CB8AC3E}">
        <p14:creationId xmlns:p14="http://schemas.microsoft.com/office/powerpoint/2010/main" val="1889426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D3BC-950A-8E47-A22D-2D472119860D}"/>
              </a:ext>
            </a:extLst>
          </p:cNvPr>
          <p:cNvSpPr>
            <a:spLocks noGrp="1"/>
          </p:cNvSpPr>
          <p:nvPr>
            <p:ph type="title"/>
          </p:nvPr>
        </p:nvSpPr>
        <p:spPr>
          <a:xfrm>
            <a:off x="559067" y="567356"/>
            <a:ext cx="11007492" cy="709202"/>
          </a:xfrm>
        </p:spPr>
        <p:txBody>
          <a:bodyPr anchor="b">
            <a:normAutofit/>
          </a:bodyPr>
          <a:lstStyle>
            <a:lvl1pPr>
              <a:defRPr sz="3600" b="1" i="0" baseline="0">
                <a:latin typeface="Raleway" panose="020B0503030101060003" pitchFamily="34" charset="77"/>
              </a:defRPr>
            </a:lvl1pPr>
          </a:lstStyle>
          <a:p>
            <a:r>
              <a:rPr lang="fi-FI"/>
              <a:t>Muokkaa </a:t>
            </a:r>
            <a:r>
              <a:rPr lang="fi-FI" err="1"/>
              <a:t>ots</a:t>
            </a:r>
            <a:r>
              <a:rPr lang="fi-FI"/>
              <a:t>. </a:t>
            </a:r>
            <a:r>
              <a:rPr lang="fi-FI" err="1"/>
              <a:t>perustyyl</a:t>
            </a:r>
            <a:r>
              <a:rPr lang="fi-FI"/>
              <a:t>. </a:t>
            </a:r>
            <a:r>
              <a:rPr lang="fi-FI" err="1"/>
              <a:t>napsautt</a:t>
            </a:r>
            <a:r>
              <a:rPr lang="fi-FI"/>
              <a:t>.</a:t>
            </a:r>
            <a:endParaRPr lang="en-FI"/>
          </a:p>
        </p:txBody>
      </p:sp>
      <p:sp>
        <p:nvSpPr>
          <p:cNvPr id="3" name="Content Placeholder 2">
            <a:extLst>
              <a:ext uri="{FF2B5EF4-FFF2-40B4-BE49-F238E27FC236}">
                <a16:creationId xmlns:a16="http://schemas.microsoft.com/office/drawing/2014/main" id="{DBF85FCE-63AD-E44F-8C58-5E82CAD5AFED}"/>
              </a:ext>
            </a:extLst>
          </p:cNvPr>
          <p:cNvSpPr>
            <a:spLocks noGrp="1"/>
          </p:cNvSpPr>
          <p:nvPr>
            <p:ph sz="half" idx="1"/>
          </p:nvPr>
        </p:nvSpPr>
        <p:spPr>
          <a:xfrm>
            <a:off x="559066" y="1408355"/>
            <a:ext cx="11007493" cy="4768607"/>
          </a:xfrm>
        </p:spPr>
        <p:txBody>
          <a:bodyPr>
            <a:normAutofit/>
          </a:bodyPr>
          <a:lstStyle>
            <a:lvl1pPr marL="285750" indent="-285750">
              <a:buFont typeface="Arial" panose="020B0604020202020204" pitchFamily="34" charset="0"/>
              <a:buChar char="•"/>
              <a:defRPr sz="2400" baseline="0">
                <a:latin typeface="Raleway" panose="020B0503030101060003" pitchFamily="34" charset="77"/>
              </a:defRPr>
            </a:lvl1pPr>
            <a:lvl2pPr marL="742950" indent="-285750">
              <a:buFont typeface="Arial" panose="020B0604020202020204" pitchFamily="34" charset="0"/>
              <a:buChar char="•"/>
              <a:defRPr sz="2400" baseline="0">
                <a:latin typeface="Raleway" panose="020B0503030101060003" pitchFamily="34" charset="77"/>
              </a:defRPr>
            </a:lvl2pPr>
            <a:lvl3pPr marL="1200150" indent="-285750">
              <a:buFont typeface="Arial" panose="020B0604020202020204" pitchFamily="34" charset="0"/>
              <a:buChar char="•"/>
              <a:defRPr sz="2400" baseline="0">
                <a:latin typeface="Raleway" panose="020B0503030101060003" pitchFamily="34" charset="77"/>
              </a:defRPr>
            </a:lvl3pPr>
            <a:lvl4pPr marL="1657350" indent="-285750">
              <a:buFont typeface="Arial" panose="020B0604020202020204" pitchFamily="34" charset="0"/>
              <a:buChar char="•"/>
              <a:defRPr sz="2400" baseline="0">
                <a:latin typeface="Raleway" panose="020B0503030101060003" pitchFamily="34" charset="77"/>
              </a:defRPr>
            </a:lvl4pPr>
            <a:lvl5pPr marL="2114550" indent="-285750">
              <a:buFont typeface="Arial" panose="020B0604020202020204" pitchFamily="34" charset="0"/>
              <a:buChar char="•"/>
              <a:defRPr sz="2400" baseline="0">
                <a:latin typeface="Raleway" panose="020B0503030101060003"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5" name="Date Placeholder 4">
            <a:extLst>
              <a:ext uri="{FF2B5EF4-FFF2-40B4-BE49-F238E27FC236}">
                <a16:creationId xmlns:a16="http://schemas.microsoft.com/office/drawing/2014/main" id="{8B2C99B8-F9B1-3943-819E-A5019DE1B08F}"/>
              </a:ext>
            </a:extLst>
          </p:cNvPr>
          <p:cNvSpPr>
            <a:spLocks noGrp="1"/>
          </p:cNvSpPr>
          <p:nvPr>
            <p:ph type="dt" sz="half" idx="10"/>
          </p:nvPr>
        </p:nvSpPr>
        <p:spPr/>
        <p:txBody>
          <a:bodyPr/>
          <a:lstStyle>
            <a:lvl1pPr>
              <a:defRPr baseline="0">
                <a:latin typeface="Raleway" panose="020B0503030101060003" pitchFamily="34" charset="77"/>
              </a:defRPr>
            </a:lvl1pPr>
          </a:lstStyle>
          <a:p>
            <a:fld id="{6EB05D6F-7B02-B048-A18D-AAB9A7A75AF2}" type="datetimeFigureOut">
              <a:rPr lang="en-FI" smtClean="0"/>
              <a:pPr/>
              <a:t>06/01/2023</a:t>
            </a:fld>
            <a:endParaRPr lang="en-FI"/>
          </a:p>
        </p:txBody>
      </p:sp>
      <p:sp>
        <p:nvSpPr>
          <p:cNvPr id="6" name="Footer Placeholder 5">
            <a:extLst>
              <a:ext uri="{FF2B5EF4-FFF2-40B4-BE49-F238E27FC236}">
                <a16:creationId xmlns:a16="http://schemas.microsoft.com/office/drawing/2014/main" id="{0C340BF6-0B1E-6E41-8631-D718EB5A5241}"/>
              </a:ext>
            </a:extLst>
          </p:cNvPr>
          <p:cNvSpPr>
            <a:spLocks noGrp="1"/>
          </p:cNvSpPr>
          <p:nvPr>
            <p:ph type="ftr" sz="quarter" idx="11"/>
          </p:nvPr>
        </p:nvSpPr>
        <p:spPr/>
        <p:txBody>
          <a:bodyPr/>
          <a:lstStyle>
            <a:lvl1pPr>
              <a:defRPr baseline="0">
                <a:latin typeface="Raleway" panose="020B0503030101060003" pitchFamily="34" charset="77"/>
              </a:defRPr>
            </a:lvl1pPr>
          </a:lstStyle>
          <a:p>
            <a:endParaRPr lang="en-FI"/>
          </a:p>
        </p:txBody>
      </p:sp>
      <p:sp>
        <p:nvSpPr>
          <p:cNvPr id="7" name="Slide Number Placeholder 6">
            <a:extLst>
              <a:ext uri="{FF2B5EF4-FFF2-40B4-BE49-F238E27FC236}">
                <a16:creationId xmlns:a16="http://schemas.microsoft.com/office/drawing/2014/main" id="{8E9D5C9A-754B-4A40-9E44-EDD1C6CB94C3}"/>
              </a:ext>
            </a:extLst>
          </p:cNvPr>
          <p:cNvSpPr>
            <a:spLocks noGrp="1"/>
          </p:cNvSpPr>
          <p:nvPr>
            <p:ph type="sldNum" sz="quarter" idx="12"/>
          </p:nvPr>
        </p:nvSpPr>
        <p:spPr>
          <a:xfrm>
            <a:off x="559067" y="6356350"/>
            <a:ext cx="2743200" cy="365125"/>
          </a:xfrm>
        </p:spPr>
        <p:txBody>
          <a:bodyPr/>
          <a:lstStyle>
            <a:lvl1pPr algn="l">
              <a:defRPr baseline="0">
                <a:latin typeface="Raleway" panose="020B0503030101060003" pitchFamily="34" charset="77"/>
              </a:defRPr>
            </a:lvl1pPr>
          </a:lstStyle>
          <a:p>
            <a:fld id="{E7B37C5B-0E1A-EE4B-8425-C32CAE1E0688}" type="slidenum">
              <a:rPr lang="en-FI" smtClean="0"/>
              <a:pPr/>
              <a:t>‹#›</a:t>
            </a:fld>
            <a:endParaRPr lang="en-FI"/>
          </a:p>
        </p:txBody>
      </p:sp>
      <p:grpSp>
        <p:nvGrpSpPr>
          <p:cNvPr id="12" name="Group 11">
            <a:extLst>
              <a:ext uri="{FF2B5EF4-FFF2-40B4-BE49-F238E27FC236}">
                <a16:creationId xmlns:a16="http://schemas.microsoft.com/office/drawing/2014/main" id="{99E2AC61-E5BA-9141-A370-01A75247AEE9}"/>
              </a:ext>
            </a:extLst>
          </p:cNvPr>
          <p:cNvGrpSpPr/>
          <p:nvPr userDrawn="1"/>
        </p:nvGrpSpPr>
        <p:grpSpPr>
          <a:xfrm>
            <a:off x="8307977" y="190546"/>
            <a:ext cx="3258582" cy="257550"/>
            <a:chOff x="3003199" y="4484554"/>
            <a:chExt cx="7124220" cy="563080"/>
          </a:xfrm>
        </p:grpSpPr>
        <p:sp>
          <p:nvSpPr>
            <p:cNvPr id="13" name="Freeform 12">
              <a:extLst>
                <a:ext uri="{FF2B5EF4-FFF2-40B4-BE49-F238E27FC236}">
                  <a16:creationId xmlns:a16="http://schemas.microsoft.com/office/drawing/2014/main" id="{8616CA90-A865-CE49-88CA-6C5B0E923E9C}"/>
                </a:ext>
              </a:extLst>
            </p:cNvPr>
            <p:cNvSpPr/>
            <p:nvPr/>
          </p:nvSpPr>
          <p:spPr>
            <a:xfrm>
              <a:off x="3727046" y="4484554"/>
              <a:ext cx="1191064" cy="552039"/>
            </a:xfrm>
            <a:custGeom>
              <a:avLst/>
              <a:gdLst>
                <a:gd name="connsiteX0" fmla="*/ 275386 w 1191064"/>
                <a:gd name="connsiteY0" fmla="*/ 0 h 552039"/>
                <a:gd name="connsiteX1" fmla="*/ 275386 w 1191064"/>
                <a:gd name="connsiteY1" fmla="*/ 0 h 552039"/>
                <a:gd name="connsiteX2" fmla="*/ 0 w 1191064"/>
                <a:gd name="connsiteY2" fmla="*/ 276020 h 552039"/>
                <a:gd name="connsiteX3" fmla="*/ 275386 w 1191064"/>
                <a:gd name="connsiteY3" fmla="*/ 552040 h 552039"/>
                <a:gd name="connsiteX4" fmla="*/ 275386 w 1191064"/>
                <a:gd name="connsiteY4" fmla="*/ 552040 h 552039"/>
                <a:gd name="connsiteX5" fmla="*/ 1191065 w 1191064"/>
                <a:gd name="connsiteY5" fmla="*/ 552040 h 552039"/>
                <a:gd name="connsiteX6" fmla="*/ 1191065 w 1191064"/>
                <a:gd name="connsiteY6" fmla="*/ 0 h 552039"/>
                <a:gd name="connsiteX7" fmla="*/ 275386 w 1191064"/>
                <a:gd name="connsiteY7" fmla="*/ 0 h 5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064" h="552039">
                  <a:moveTo>
                    <a:pt x="275386" y="0"/>
                  </a:moveTo>
                  <a:lnTo>
                    <a:pt x="275386" y="0"/>
                  </a:lnTo>
                  <a:cubicBezTo>
                    <a:pt x="123625" y="849"/>
                    <a:pt x="0" y="123997"/>
                    <a:pt x="0" y="276020"/>
                  </a:cubicBezTo>
                  <a:cubicBezTo>
                    <a:pt x="0" y="428043"/>
                    <a:pt x="122773" y="551191"/>
                    <a:pt x="275386" y="552040"/>
                  </a:cubicBezTo>
                  <a:lnTo>
                    <a:pt x="275386" y="552040"/>
                  </a:lnTo>
                  <a:lnTo>
                    <a:pt x="1191065" y="552040"/>
                  </a:lnTo>
                  <a:lnTo>
                    <a:pt x="1191065" y="0"/>
                  </a:lnTo>
                  <a:lnTo>
                    <a:pt x="275386" y="0"/>
                  </a:lnTo>
                  <a:close/>
                </a:path>
              </a:pathLst>
            </a:custGeom>
            <a:solidFill>
              <a:srgbClr val="FFCCCC"/>
            </a:solidFill>
            <a:ln w="8526" cap="flat">
              <a:noFill/>
              <a:prstDash val="solid"/>
              <a:miter/>
            </a:ln>
          </p:spPr>
          <p:txBody>
            <a:bodyPr rtlCol="0" anchor="ctr"/>
            <a:lstStyle/>
            <a:p>
              <a:endParaRPr lang="fi-FI"/>
            </a:p>
          </p:txBody>
        </p:sp>
        <p:sp>
          <p:nvSpPr>
            <p:cNvPr id="14" name="Freeform 13">
              <a:extLst>
                <a:ext uri="{FF2B5EF4-FFF2-40B4-BE49-F238E27FC236}">
                  <a16:creationId xmlns:a16="http://schemas.microsoft.com/office/drawing/2014/main" id="{660EA0BB-C694-094E-8157-0C41446FF3D1}"/>
                </a:ext>
              </a:extLst>
            </p:cNvPr>
            <p:cNvSpPr/>
            <p:nvPr/>
          </p:nvSpPr>
          <p:spPr>
            <a:xfrm>
              <a:off x="4100479" y="4484554"/>
              <a:ext cx="4441980" cy="552039"/>
            </a:xfrm>
            <a:custGeom>
              <a:avLst/>
              <a:gdLst>
                <a:gd name="connsiteX0" fmla="*/ 277091 w 4441980"/>
                <a:gd name="connsiteY0" fmla="*/ 0 h 552039"/>
                <a:gd name="connsiteX1" fmla="*/ 277091 w 4441980"/>
                <a:gd name="connsiteY1" fmla="*/ 0 h 552039"/>
                <a:gd name="connsiteX2" fmla="*/ 0 w 4441980"/>
                <a:gd name="connsiteY2" fmla="*/ 276020 h 552039"/>
                <a:gd name="connsiteX3" fmla="*/ 277091 w 4441980"/>
                <a:gd name="connsiteY3" fmla="*/ 552040 h 552039"/>
                <a:gd name="connsiteX4" fmla="*/ 277091 w 4441980"/>
                <a:gd name="connsiteY4" fmla="*/ 552040 h 552039"/>
                <a:gd name="connsiteX5" fmla="*/ 4441980 w 4441980"/>
                <a:gd name="connsiteY5" fmla="*/ 552040 h 552039"/>
                <a:gd name="connsiteX6" fmla="*/ 4441980 w 4441980"/>
                <a:gd name="connsiteY6" fmla="*/ 0 h 552039"/>
                <a:gd name="connsiteX7" fmla="*/ 277091 w 4441980"/>
                <a:gd name="connsiteY7" fmla="*/ 0 h 55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1980" h="552039">
                  <a:moveTo>
                    <a:pt x="277091" y="0"/>
                  </a:moveTo>
                  <a:lnTo>
                    <a:pt x="277091" y="0"/>
                  </a:lnTo>
                  <a:cubicBezTo>
                    <a:pt x="124478" y="0"/>
                    <a:pt x="0" y="123147"/>
                    <a:pt x="0" y="276020"/>
                  </a:cubicBezTo>
                  <a:cubicBezTo>
                    <a:pt x="0" y="428043"/>
                    <a:pt x="123625" y="552040"/>
                    <a:pt x="277091" y="552040"/>
                  </a:cubicBezTo>
                  <a:lnTo>
                    <a:pt x="277091" y="552040"/>
                  </a:lnTo>
                  <a:lnTo>
                    <a:pt x="4441980" y="552040"/>
                  </a:lnTo>
                  <a:lnTo>
                    <a:pt x="4441980" y="0"/>
                  </a:lnTo>
                  <a:lnTo>
                    <a:pt x="277091" y="0"/>
                  </a:lnTo>
                  <a:close/>
                </a:path>
              </a:pathLst>
            </a:custGeom>
            <a:solidFill>
              <a:srgbClr val="335989"/>
            </a:solidFill>
            <a:ln w="8526" cap="flat">
              <a:noFill/>
              <a:prstDash val="solid"/>
              <a:miter/>
            </a:ln>
          </p:spPr>
          <p:txBody>
            <a:bodyPr rtlCol="0" anchor="ctr"/>
            <a:lstStyle/>
            <a:p>
              <a:endParaRPr lang="fi-FI"/>
            </a:p>
          </p:txBody>
        </p:sp>
        <p:sp>
          <p:nvSpPr>
            <p:cNvPr id="15" name="Freeform 14">
              <a:extLst>
                <a:ext uri="{FF2B5EF4-FFF2-40B4-BE49-F238E27FC236}">
                  <a16:creationId xmlns:a16="http://schemas.microsoft.com/office/drawing/2014/main" id="{0C82823B-6EFD-374D-80FE-0A324D23B816}"/>
                </a:ext>
              </a:extLst>
            </p:cNvPr>
            <p:cNvSpPr/>
            <p:nvPr/>
          </p:nvSpPr>
          <p:spPr>
            <a:xfrm>
              <a:off x="8255990" y="4485403"/>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2E482EDA-BA7B-E045-AE83-F8E0D314B94E}"/>
                </a:ext>
              </a:extLst>
            </p:cNvPr>
            <p:cNvSpPr/>
            <p:nvPr/>
          </p:nvSpPr>
          <p:spPr>
            <a:xfrm>
              <a:off x="8901399" y="4485403"/>
              <a:ext cx="554181" cy="552039"/>
            </a:xfrm>
            <a:custGeom>
              <a:avLst/>
              <a:gdLst>
                <a:gd name="connsiteX0" fmla="*/ 0 w 554181"/>
                <a:gd name="connsiteY0" fmla="*/ 276020 h 552039"/>
                <a:gd name="connsiteX1" fmla="*/ 277091 w 554181"/>
                <a:gd name="connsiteY1" fmla="*/ 0 h 552039"/>
                <a:gd name="connsiteX2" fmla="*/ 554181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1" y="123147"/>
                    <a:pt x="554181" y="276020"/>
                  </a:cubicBezTo>
                  <a:cubicBezTo>
                    <a:pt x="554181" y="428893"/>
                    <a:pt x="430556"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3EB0C3A4-57FB-5A41-9AC6-CBBD146885C0}"/>
                </a:ext>
              </a:extLst>
            </p:cNvPr>
            <p:cNvSpPr/>
            <p:nvPr/>
          </p:nvSpPr>
          <p:spPr>
            <a:xfrm>
              <a:off x="9573238" y="4485403"/>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99FF99"/>
            </a:solidFill>
            <a:ln w="8526"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7EF7EF47-698F-324F-B66F-3525A2AAEE17}"/>
                </a:ext>
              </a:extLst>
            </p:cNvPr>
            <p:cNvSpPr/>
            <p:nvPr/>
          </p:nvSpPr>
          <p:spPr>
            <a:xfrm>
              <a:off x="3003199" y="4495595"/>
              <a:ext cx="554181" cy="552039"/>
            </a:xfrm>
            <a:custGeom>
              <a:avLst/>
              <a:gdLst>
                <a:gd name="connsiteX0" fmla="*/ 0 w 554181"/>
                <a:gd name="connsiteY0" fmla="*/ 276020 h 552039"/>
                <a:gd name="connsiteX1" fmla="*/ 277091 w 554181"/>
                <a:gd name="connsiteY1" fmla="*/ 0 h 552039"/>
                <a:gd name="connsiteX2" fmla="*/ 554182 w 554181"/>
                <a:gd name="connsiteY2" fmla="*/ 276020 h 552039"/>
                <a:gd name="connsiteX3" fmla="*/ 277091 w 554181"/>
                <a:gd name="connsiteY3" fmla="*/ 552040 h 552039"/>
                <a:gd name="connsiteX4" fmla="*/ 0 w 554181"/>
                <a:gd name="connsiteY4" fmla="*/ 276020 h 5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552039">
                  <a:moveTo>
                    <a:pt x="0" y="276020"/>
                  </a:moveTo>
                  <a:cubicBezTo>
                    <a:pt x="0" y="123997"/>
                    <a:pt x="123625" y="0"/>
                    <a:pt x="277091" y="0"/>
                  </a:cubicBezTo>
                  <a:cubicBezTo>
                    <a:pt x="429704" y="0"/>
                    <a:pt x="554182" y="123147"/>
                    <a:pt x="554182" y="276020"/>
                  </a:cubicBezTo>
                  <a:cubicBezTo>
                    <a:pt x="554182" y="428893"/>
                    <a:pt x="430557" y="552040"/>
                    <a:pt x="277091" y="552040"/>
                  </a:cubicBezTo>
                  <a:cubicBezTo>
                    <a:pt x="123625" y="551191"/>
                    <a:pt x="0" y="428043"/>
                    <a:pt x="0" y="276020"/>
                  </a:cubicBezTo>
                </a:path>
              </a:pathLst>
            </a:custGeom>
            <a:solidFill>
              <a:srgbClr val="FFCCCC"/>
            </a:solidFill>
            <a:ln w="8526" cap="flat">
              <a:noFill/>
              <a:prstDash val="solid"/>
              <a:miter/>
            </a:ln>
          </p:spPr>
          <p:txBody>
            <a:bodyPr rtlCol="0" anchor="ctr"/>
            <a:lstStyle/>
            <a:p>
              <a:endParaRPr lang="fi-FI"/>
            </a:p>
          </p:txBody>
        </p:sp>
      </p:grpSp>
    </p:spTree>
    <p:extLst>
      <p:ext uri="{BB962C8B-B14F-4D97-AF65-F5344CB8AC3E}">
        <p14:creationId xmlns:p14="http://schemas.microsoft.com/office/powerpoint/2010/main" val="6310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nsi kuvalla">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B67D039-5DBC-1BC5-653C-7DA1B1032308}"/>
              </a:ext>
              <a:ext uri="{C183D7F6-B498-43B3-948B-1728B52AA6E4}">
                <adec:decorative xmlns:adec="http://schemas.microsoft.com/office/drawing/2017/decorative" val="1"/>
              </a:ext>
            </a:extLst>
          </p:cNvPr>
          <p:cNvSpPr>
            <a:spLocks noGrp="1"/>
          </p:cNvSpPr>
          <p:nvPr>
            <p:ph type="pic" sz="quarter" idx="13"/>
          </p:nvPr>
        </p:nvSpPr>
        <p:spPr>
          <a:xfrm>
            <a:off x="0" y="0"/>
            <a:ext cx="12191999" cy="5408676"/>
          </a:xfrm>
          <a:solidFill>
            <a:schemeClr val="bg1">
              <a:lumMod val="95000"/>
            </a:schemeClr>
          </a:solidFill>
        </p:spPr>
        <p:txBody>
          <a:bodyPr anchor="ctr" anchorCtr="0"/>
          <a:lstStyle>
            <a:lvl1pPr marL="0" indent="0" algn="ctr">
              <a:buNone/>
              <a:defRPr sz="1600" i="1">
                <a:solidFill>
                  <a:schemeClr val="tx1"/>
                </a:solidFill>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AD701780-B9A5-477F-BFD1-4099C4ED9142}"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Tekstin paikkamerkki 12" descr="Hyvinvointi">
            <a:extLst>
              <a:ext uri="{FF2B5EF4-FFF2-40B4-BE49-F238E27FC236}">
                <a16:creationId xmlns:a16="http://schemas.microsoft.com/office/drawing/2014/main" id="{1575B223-D80C-306C-43A5-703E1775FD57}"/>
              </a:ext>
            </a:extLst>
          </p:cNvPr>
          <p:cNvSpPr>
            <a:spLocks noGrp="1"/>
          </p:cNvSpPr>
          <p:nvPr>
            <p:ph type="body" sz="quarter" idx="15" hasCustomPrompt="1"/>
          </p:nvPr>
        </p:nvSpPr>
        <p:spPr>
          <a:xfrm>
            <a:off x="522000" y="504000"/>
            <a:ext cx="6426000" cy="14688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marL="0" indent="0" algn="ctr">
              <a:buNone/>
              <a:defRPr sz="100"/>
            </a:lvl1pPr>
          </a:lstStyle>
          <a:p>
            <a:pPr lvl="0"/>
            <a:r>
              <a:rPr lang="fi-FI"/>
              <a:t> </a:t>
            </a:r>
          </a:p>
        </p:txBody>
      </p:sp>
      <p:sp>
        <p:nvSpPr>
          <p:cNvPr id="16" name="Tekstin paikkamerkki 12" descr="Terveys">
            <a:extLst>
              <a:ext uri="{FF2B5EF4-FFF2-40B4-BE49-F238E27FC236}">
                <a16:creationId xmlns:a16="http://schemas.microsoft.com/office/drawing/2014/main" id="{3BA424AF-656B-9612-92E0-A7A1869DF438}"/>
              </a:ext>
            </a:extLst>
          </p:cNvPr>
          <p:cNvSpPr>
            <a:spLocks noGrp="1"/>
          </p:cNvSpPr>
          <p:nvPr>
            <p:ph type="body" sz="quarter" idx="16" hasCustomPrompt="1"/>
          </p:nvPr>
        </p:nvSpPr>
        <p:spPr>
          <a:xfrm>
            <a:off x="522000" y="1969200"/>
            <a:ext cx="4831200" cy="1468800"/>
          </a:xfrm>
          <a:blipFill>
            <a:blip r:embed="rId4">
              <a:extLst>
                <a:ext uri="{96DAC541-7B7A-43D3-8B79-37D633B846F1}">
                  <asvg:svgBlip xmlns:asvg="http://schemas.microsoft.com/office/drawing/2016/SVG/main" r:embed="rId5"/>
                </a:ext>
              </a:extLst>
            </a:blip>
            <a:stretch>
              <a:fillRect/>
            </a:stretch>
          </a:blipFill>
        </p:spPr>
        <p:txBody>
          <a:bodyPr anchor="ctr" anchorCtr="0"/>
          <a:lstStyle>
            <a:lvl1pPr marL="0" indent="0" algn="ctr">
              <a:buNone/>
              <a:defRPr sz="100"/>
            </a:lvl1pPr>
          </a:lstStyle>
          <a:p>
            <a:pPr lvl="0"/>
            <a:r>
              <a:rPr lang="fi-FI"/>
              <a:t> </a:t>
            </a:r>
          </a:p>
        </p:txBody>
      </p:sp>
      <p:sp>
        <p:nvSpPr>
          <p:cNvPr id="17" name="Tekstin paikkamerkki 12" descr="Turvallisuus">
            <a:extLst>
              <a:ext uri="{FF2B5EF4-FFF2-40B4-BE49-F238E27FC236}">
                <a16:creationId xmlns:a16="http://schemas.microsoft.com/office/drawing/2014/main" id="{555FDC61-50AC-2944-7772-91FADC7076FC}"/>
              </a:ext>
            </a:extLst>
          </p:cNvPr>
          <p:cNvSpPr>
            <a:spLocks noGrp="1"/>
          </p:cNvSpPr>
          <p:nvPr>
            <p:ph type="body" sz="quarter" idx="17" hasCustomPrompt="1"/>
          </p:nvPr>
        </p:nvSpPr>
        <p:spPr>
          <a:xfrm>
            <a:off x="522000" y="3438000"/>
            <a:ext cx="6652800" cy="1468800"/>
          </a:xfrm>
          <a:blipFill>
            <a:blip r:embed="rId6">
              <a:extLst>
                <a:ext uri="{96DAC541-7B7A-43D3-8B79-37D633B846F1}">
                  <asvg:svgBlip xmlns:asvg="http://schemas.microsoft.com/office/drawing/2016/SVG/main" r:embed="rId7"/>
                </a:ext>
              </a:extLst>
            </a:blip>
            <a:stretch>
              <a:fillRect/>
            </a:stretch>
          </a:blipFill>
        </p:spPr>
        <p:txBody>
          <a:bodyPr anchor="ctr" anchorCtr="0"/>
          <a:lstStyle>
            <a:lvl1pPr marL="0" indent="0" algn="ctr">
              <a:buNone/>
              <a:defRPr sz="100"/>
            </a:lvl1pPr>
          </a:lstStyle>
          <a:p>
            <a:pPr lvl="0"/>
            <a:r>
              <a:rPr lang="fi-FI"/>
              <a:t> </a:t>
            </a:r>
          </a:p>
        </p:txBody>
      </p:sp>
      <p:sp>
        <p:nvSpPr>
          <p:cNvPr id="18" name="Tekstin paikkamerkki 12" descr="Keski-Suomen Hyvinvointialue">
            <a:extLst>
              <a:ext uri="{FF2B5EF4-FFF2-40B4-BE49-F238E27FC236}">
                <a16:creationId xmlns:a16="http://schemas.microsoft.com/office/drawing/2014/main" id="{70D82D27-F770-569E-91F2-8BC159C4166C}"/>
              </a:ext>
            </a:extLst>
          </p:cNvPr>
          <p:cNvSpPr>
            <a:spLocks noGrp="1"/>
          </p:cNvSpPr>
          <p:nvPr>
            <p:ph type="body" sz="quarter" idx="18" hasCustomPrompt="1"/>
          </p:nvPr>
        </p:nvSpPr>
        <p:spPr>
          <a:xfrm>
            <a:off x="10246644" y="484488"/>
            <a:ext cx="1436400" cy="3312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marL="0" indent="0" algn="ctr">
              <a:buNone/>
              <a:defRPr sz="100"/>
            </a:lvl1pPr>
          </a:lstStyle>
          <a:p>
            <a:pPr lvl="0"/>
            <a:r>
              <a:rPr lang="fi-FI"/>
              <a:t> </a:t>
            </a:r>
          </a:p>
        </p:txBody>
      </p:sp>
      <p:pic>
        <p:nvPicPr>
          <p:cNvPr id="24" name="Kuva 23" descr="EU lippu">
            <a:extLst>
              <a:ext uri="{FF2B5EF4-FFF2-40B4-BE49-F238E27FC236}">
                <a16:creationId xmlns:a16="http://schemas.microsoft.com/office/drawing/2014/main" id="{D64BEB57-D20F-07A7-7483-A1BE13CEAC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45281" y="5893163"/>
            <a:ext cx="737201" cy="491467"/>
          </a:xfrm>
          <a:prstGeom prst="rect">
            <a:avLst/>
          </a:prstGeom>
        </p:spPr>
      </p:pic>
    </p:spTree>
    <p:extLst>
      <p:ext uri="{BB962C8B-B14F-4D97-AF65-F5344CB8AC3E}">
        <p14:creationId xmlns:p14="http://schemas.microsoft.com/office/powerpoint/2010/main" val="33352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98576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tsikkodia 2">
    <p:bg>
      <p:bgPr>
        <a:solidFill>
          <a:srgbClr val="B3D38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56615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tsikkodia 3">
    <p:bg>
      <p:bgPr>
        <a:solidFill>
          <a:srgbClr val="FF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155862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tsikkodia 4">
    <p:bg>
      <p:bgPr>
        <a:solidFill>
          <a:srgbClr val="EBDC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509016" y="422846"/>
            <a:ext cx="8973312" cy="3591369"/>
          </a:xfrm>
        </p:spPr>
        <p:txBody>
          <a:bodyPr anchor="t" anchorCtr="0"/>
          <a:lstStyle>
            <a:lvl1pPr algn="l">
              <a:defRPr sz="8000"/>
            </a:lvl1pPr>
          </a:lstStyle>
          <a:p>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descr="Keski-Suomen Hyvinvointialue">
            <a:extLst>
              <a:ext uri="{FF2B5EF4-FFF2-40B4-BE49-F238E27FC236}">
                <a16:creationId xmlns:a16="http://schemas.microsoft.com/office/drawing/2014/main" id="{AD747AE0-32D0-7861-291E-A51D05F43A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9119" y="6041686"/>
            <a:ext cx="1407842" cy="330536"/>
          </a:xfrm>
          <a:prstGeom prst="rect">
            <a:avLst/>
          </a:prstGeom>
        </p:spPr>
      </p:pic>
    </p:spTree>
    <p:extLst>
      <p:ext uri="{BB962C8B-B14F-4D97-AF65-F5344CB8AC3E}">
        <p14:creationId xmlns:p14="http://schemas.microsoft.com/office/powerpoint/2010/main" val="98124008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image" Target="../media/image2.sv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E1A6A-D269-DC4F-BF9D-59EB86B2C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en-FI"/>
          </a:p>
        </p:txBody>
      </p:sp>
      <p:sp>
        <p:nvSpPr>
          <p:cNvPr id="3" name="Text Placeholder 2">
            <a:extLst>
              <a:ext uri="{FF2B5EF4-FFF2-40B4-BE49-F238E27FC236}">
                <a16:creationId xmlns:a16="http://schemas.microsoft.com/office/drawing/2014/main" id="{4BCC7122-62E1-BF43-BD37-2A9FAE734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
        <p:nvSpPr>
          <p:cNvPr id="4" name="Date Placeholder 3">
            <a:extLst>
              <a:ext uri="{FF2B5EF4-FFF2-40B4-BE49-F238E27FC236}">
                <a16:creationId xmlns:a16="http://schemas.microsoft.com/office/drawing/2014/main" id="{F0D15E1F-1CA9-8147-BF84-7A85AF590E1F}"/>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Raleway" panose="020B0503030101060003" pitchFamily="34" charset="77"/>
              </a:defRPr>
            </a:lvl1pPr>
          </a:lstStyle>
          <a:p>
            <a:fld id="{6EB05D6F-7B02-B048-A18D-AAB9A7A75AF2}" type="datetimeFigureOut">
              <a:rPr lang="en-FI" smtClean="0"/>
              <a:pPr/>
              <a:t>06/01/2023</a:t>
            </a:fld>
            <a:endParaRPr lang="en-FI"/>
          </a:p>
        </p:txBody>
      </p:sp>
      <p:sp>
        <p:nvSpPr>
          <p:cNvPr id="5" name="Footer Placeholder 4">
            <a:extLst>
              <a:ext uri="{FF2B5EF4-FFF2-40B4-BE49-F238E27FC236}">
                <a16:creationId xmlns:a16="http://schemas.microsoft.com/office/drawing/2014/main" id="{E7579225-CFBA-9A49-A3BC-9DDFF0087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Raleway" panose="020B0503030101060003" pitchFamily="34" charset="77"/>
              </a:defRPr>
            </a:lvl1pPr>
          </a:lstStyle>
          <a:p>
            <a:endParaRPr lang="en-FI"/>
          </a:p>
        </p:txBody>
      </p:sp>
      <p:sp>
        <p:nvSpPr>
          <p:cNvPr id="6" name="Slide Number Placeholder 5">
            <a:extLst>
              <a:ext uri="{FF2B5EF4-FFF2-40B4-BE49-F238E27FC236}">
                <a16:creationId xmlns:a16="http://schemas.microsoft.com/office/drawing/2014/main" id="{8FD7CDEA-0955-684C-877C-52127E9E396C}"/>
              </a:ext>
            </a:extLst>
          </p:cNvPr>
          <p:cNvSpPr>
            <a:spLocks noGrp="1"/>
          </p:cNvSpPr>
          <p:nvPr>
            <p:ph type="sldNum" sz="quarter" idx="4"/>
          </p:nvPr>
        </p:nvSpPr>
        <p:spPr>
          <a:xfrm>
            <a:off x="843814"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Raleway" panose="020B0503030101060003" pitchFamily="34" charset="77"/>
              </a:defRPr>
            </a:lvl1pPr>
          </a:lstStyle>
          <a:p>
            <a:fld id="{E7B37C5B-0E1A-EE4B-8425-C32CAE1E0688}" type="slidenum">
              <a:rPr lang="en-FI" smtClean="0"/>
              <a:pPr/>
              <a:t>‹#›</a:t>
            </a:fld>
            <a:endParaRPr lang="en-FI"/>
          </a:p>
        </p:txBody>
      </p:sp>
    </p:spTree>
    <p:extLst>
      <p:ext uri="{BB962C8B-B14F-4D97-AF65-F5344CB8AC3E}">
        <p14:creationId xmlns:p14="http://schemas.microsoft.com/office/powerpoint/2010/main" val="1890882730"/>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baseline="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510987" y="388620"/>
            <a:ext cx="11169009" cy="70221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510987" y="1508985"/>
            <a:ext cx="11169009" cy="4360292"/>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777240" y="6238471"/>
            <a:ext cx="926054" cy="197223"/>
          </a:xfrm>
          <a:prstGeom prst="rect">
            <a:avLst/>
          </a:prstGeom>
        </p:spPr>
        <p:txBody>
          <a:bodyPr vert="horz" lIns="0" tIns="0" rIns="0" bIns="0" rtlCol="0" anchor="ctr"/>
          <a:lstStyle>
            <a:lvl1pPr algn="ctr">
              <a:defRPr sz="1000">
                <a:solidFill>
                  <a:schemeClr val="tx2"/>
                </a:solidFill>
              </a:defRPr>
            </a:lvl1pPr>
          </a:lstStyle>
          <a:p>
            <a:fld id="{5E0C6A10-0FE5-4C23-945F-7CA3C4931DA1}" type="datetime1">
              <a:rPr lang="fi-FI" smtClean="0"/>
              <a:t>1.6.2023</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1752600" y="6238471"/>
            <a:ext cx="4114800" cy="197223"/>
          </a:xfrm>
          <a:prstGeom prst="rect">
            <a:avLst/>
          </a:prstGeom>
        </p:spPr>
        <p:txBody>
          <a:bodyPr vert="horz" lIns="0" tIns="0" rIns="0" bIns="0" rtlCol="0" anchor="ctr"/>
          <a:lstStyle>
            <a:lvl1pPr algn="l">
              <a:defRPr sz="1000">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510988" y="6238471"/>
            <a:ext cx="257108" cy="197223"/>
          </a:xfrm>
          <a:prstGeom prst="rect">
            <a:avLst/>
          </a:prstGeom>
        </p:spPr>
        <p:txBody>
          <a:bodyPr vert="horz" lIns="0" tIns="0" rIns="0" bIns="0" rtlCol="0" anchor="ctr"/>
          <a:lstStyle>
            <a:lvl1pPr algn="l">
              <a:defRPr sz="1000">
                <a:solidFill>
                  <a:schemeClr val="tx2"/>
                </a:solidFill>
              </a:defRPr>
            </a:lvl1pPr>
          </a:lstStyle>
          <a:p>
            <a:fld id="{31160B98-140E-4345-B1A3-2A7247C42973}" type="slidenum">
              <a:rPr lang="fi-FI" smtClean="0"/>
              <a:pPr/>
              <a:t>‹#›</a:t>
            </a:fld>
            <a:endParaRPr lang="fi-FI"/>
          </a:p>
        </p:txBody>
      </p:sp>
      <p:pic>
        <p:nvPicPr>
          <p:cNvPr id="11" name="Kuva 10" descr="Keski-Suomen Hyvinvointialue">
            <a:extLst>
              <a:ext uri="{FF2B5EF4-FFF2-40B4-BE49-F238E27FC236}">
                <a16:creationId xmlns:a16="http://schemas.microsoft.com/office/drawing/2014/main" id="{59EF808D-E7BA-15EC-07B7-3BE9C157B45B}"/>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44759" y="6041686"/>
            <a:ext cx="1436563" cy="330537"/>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702" r:id="rId3"/>
    <p:sldLayoutId id="2147483669" r:id="rId4"/>
    <p:sldLayoutId id="2147483714" r:id="rId5"/>
    <p:sldLayoutId id="2147483670" r:id="rId6"/>
    <p:sldLayoutId id="2147483709" r:id="rId7"/>
    <p:sldLayoutId id="2147483710" r:id="rId8"/>
    <p:sldLayoutId id="2147483711" r:id="rId9"/>
    <p:sldLayoutId id="2147483712" r:id="rId10"/>
    <p:sldLayoutId id="2147483697" r:id="rId11"/>
    <p:sldLayoutId id="2147483698" r:id="rId12"/>
    <p:sldLayoutId id="2147483715" r:id="rId13"/>
    <p:sldLayoutId id="2147483664" r:id="rId14"/>
    <p:sldLayoutId id="2147483665" r:id="rId15"/>
    <p:sldLayoutId id="2147483666" r:id="rId16"/>
    <p:sldLayoutId id="2147483719" r:id="rId17"/>
    <p:sldLayoutId id="2147483705" r:id="rId18"/>
    <p:sldLayoutId id="2147483703" r:id="rId19"/>
    <p:sldLayoutId id="2147483671" r:id="rId20"/>
    <p:sldLayoutId id="2147483700" r:id="rId21"/>
    <p:sldLayoutId id="2147483701" r:id="rId22"/>
    <p:sldLayoutId id="2147483707" r:id="rId23"/>
    <p:sldLayoutId id="2147483706" r:id="rId24"/>
    <p:sldLayoutId id="2147483708" r:id="rId25"/>
    <p:sldLayoutId id="2147483716" r:id="rId26"/>
    <p:sldLayoutId id="2147483717" r:id="rId27"/>
    <p:sldLayoutId id="2147483718" r:id="rId28"/>
    <p:sldLayoutId id="2147483704" r:id="rId29"/>
  </p:sldLayoutIdLst>
  <p:hf hdr="0"/>
  <p:txStyles>
    <p:title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p:titleStyle>
    <p:body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14D2FEB-E4A3-44FA-AF18-DC72CDBD0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801CB10-849E-4C79-8595-AA8C628162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76BC1BD-80AE-434A-9C48-CAE3547C0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5D450-8297-43A9-9FCC-EE2E67E67EE7}" type="datetimeFigureOut">
              <a:rPr lang="fi-FI" smtClean="0"/>
              <a:t>1.6.2023</a:t>
            </a:fld>
            <a:endParaRPr lang="fi-FI"/>
          </a:p>
        </p:txBody>
      </p:sp>
      <p:sp>
        <p:nvSpPr>
          <p:cNvPr id="5" name="Alatunnisteen paikkamerkki 4">
            <a:extLst>
              <a:ext uri="{FF2B5EF4-FFF2-40B4-BE49-F238E27FC236}">
                <a16:creationId xmlns:a16="http://schemas.microsoft.com/office/drawing/2014/main" id="{06E77AB6-7C0D-40D6-82A0-BD7E95C57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C90E6673-7783-4A0A-8A66-A7804B600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F898A-8A11-47B9-8C0E-498FDF5E5AC1}" type="slidenum">
              <a:rPr lang="fi-FI" smtClean="0"/>
              <a:t>‹#›</a:t>
            </a:fld>
            <a:endParaRPr lang="fi-FI"/>
          </a:p>
        </p:txBody>
      </p:sp>
    </p:spTree>
    <p:extLst>
      <p:ext uri="{BB962C8B-B14F-4D97-AF65-F5344CB8AC3E}">
        <p14:creationId xmlns:p14="http://schemas.microsoft.com/office/powerpoint/2010/main" val="1323611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hyvaks.fi"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726B58-28D5-493F-AA33-6A62FD5D92B2}"/>
              </a:ext>
            </a:extLst>
          </p:cNvPr>
          <p:cNvSpPr>
            <a:spLocks noGrp="1"/>
          </p:cNvSpPr>
          <p:nvPr>
            <p:ph type="ctrTitle"/>
          </p:nvPr>
        </p:nvSpPr>
        <p:spPr/>
        <p:txBody>
          <a:bodyPr/>
          <a:lstStyle/>
          <a:p>
            <a:r>
              <a:rPr lang="fi-FI"/>
              <a:t>Keski-Suomen hyvinvointialue </a:t>
            </a:r>
            <a:br>
              <a:rPr lang="fi-FI"/>
            </a:br>
            <a:endParaRPr lang="fi-FI"/>
          </a:p>
        </p:txBody>
      </p:sp>
      <p:sp>
        <p:nvSpPr>
          <p:cNvPr id="3" name="Päivämäärän paikkamerkki 2">
            <a:extLst>
              <a:ext uri="{FF2B5EF4-FFF2-40B4-BE49-F238E27FC236}">
                <a16:creationId xmlns:a16="http://schemas.microsoft.com/office/drawing/2014/main" id="{CF13E852-7DAC-4C6D-95F5-6E0491A80A2A}"/>
              </a:ext>
            </a:extLst>
          </p:cNvPr>
          <p:cNvSpPr>
            <a:spLocks noGrp="1"/>
          </p:cNvSpPr>
          <p:nvPr>
            <p:ph type="dt" sz="half" idx="10"/>
          </p:nvPr>
        </p:nvSpPr>
        <p:spPr/>
        <p:txBody>
          <a:bodyPr/>
          <a:lstStyle/>
          <a:p>
            <a:fld id="{DDC89562-7E35-428F-8FAE-6A9A6BD59787}" type="datetime1">
              <a:rPr lang="fi-FI" smtClean="0"/>
              <a:pPr/>
              <a:t>1.6.2023</a:t>
            </a:fld>
            <a:endParaRPr lang="fi-FI"/>
          </a:p>
        </p:txBody>
      </p:sp>
      <p:sp>
        <p:nvSpPr>
          <p:cNvPr id="4" name="Alatunnisteen paikkamerkki 3">
            <a:extLst>
              <a:ext uri="{FF2B5EF4-FFF2-40B4-BE49-F238E27FC236}">
                <a16:creationId xmlns:a16="http://schemas.microsoft.com/office/drawing/2014/main" id="{991D9A3C-958E-4065-8ADC-C24F856DD44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C322504-D52B-4638-9B34-FED1F645CFDA}"/>
              </a:ext>
            </a:extLst>
          </p:cNvPr>
          <p:cNvSpPr>
            <a:spLocks noGrp="1"/>
          </p:cNvSpPr>
          <p:nvPr>
            <p:ph type="sldNum" sz="quarter" idx="12"/>
          </p:nvPr>
        </p:nvSpPr>
        <p:spPr/>
        <p:txBody>
          <a:bodyPr/>
          <a:lstStyle/>
          <a:p>
            <a:fld id="{31160B98-140E-4345-B1A3-2A7247C42973}" type="slidenum">
              <a:rPr lang="fi-FI" smtClean="0"/>
              <a:pPr/>
              <a:t>1</a:t>
            </a:fld>
            <a:endParaRPr lang="fi-FI"/>
          </a:p>
        </p:txBody>
      </p:sp>
    </p:spTree>
    <p:extLst>
      <p:ext uri="{BB962C8B-B14F-4D97-AF65-F5344CB8AC3E}">
        <p14:creationId xmlns:p14="http://schemas.microsoft.com/office/powerpoint/2010/main" val="326036033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B51208-8655-2BF3-DD10-10E1A10DE4AE}"/>
              </a:ext>
            </a:extLst>
          </p:cNvPr>
          <p:cNvSpPr>
            <a:spLocks noGrp="1"/>
          </p:cNvSpPr>
          <p:nvPr>
            <p:ph type="ctrTitle"/>
          </p:nvPr>
        </p:nvSpPr>
        <p:spPr>
          <a:xfrm>
            <a:off x="509016" y="422846"/>
            <a:ext cx="10846562" cy="3591369"/>
          </a:xfrm>
        </p:spPr>
        <p:txBody>
          <a:bodyPr/>
          <a:lstStyle/>
          <a:p>
            <a:r>
              <a:rPr lang="fi-FI">
                <a:cs typeface="Calibri"/>
              </a:rPr>
              <a:t>Hyvinvointialuestrategia</a:t>
            </a:r>
            <a:endParaRPr lang="fi-FI" err="1"/>
          </a:p>
        </p:txBody>
      </p:sp>
      <p:sp>
        <p:nvSpPr>
          <p:cNvPr id="3" name="Päivämäärän paikkamerkki 2">
            <a:extLst>
              <a:ext uri="{FF2B5EF4-FFF2-40B4-BE49-F238E27FC236}">
                <a16:creationId xmlns:a16="http://schemas.microsoft.com/office/drawing/2014/main" id="{564A7FFB-8DFE-4051-D184-9F227E090708}"/>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0DBC1CC5-B32A-7911-D542-D0EA3297BE7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A0982F1-4826-B9C3-0B80-97BF8D08C0CD}"/>
              </a:ext>
            </a:extLst>
          </p:cNvPr>
          <p:cNvSpPr>
            <a:spLocks noGrp="1"/>
          </p:cNvSpPr>
          <p:nvPr>
            <p:ph type="sldNum" sz="quarter" idx="12"/>
          </p:nvPr>
        </p:nvSpPr>
        <p:spPr/>
        <p:txBody>
          <a:bodyPr/>
          <a:lstStyle/>
          <a:p>
            <a:fld id="{31160B98-140E-4345-B1A3-2A7247C42973}" type="slidenum">
              <a:rPr lang="fi-FI" smtClean="0"/>
              <a:t>10</a:t>
            </a:fld>
            <a:endParaRPr lang="fi-FI"/>
          </a:p>
        </p:txBody>
      </p:sp>
    </p:spTree>
    <p:extLst>
      <p:ext uri="{BB962C8B-B14F-4D97-AF65-F5344CB8AC3E}">
        <p14:creationId xmlns:p14="http://schemas.microsoft.com/office/powerpoint/2010/main" val="3873793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C5A78CE5-4023-7D01-A6CA-7B1FD2DB0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816" cy="6858000"/>
          </a:xfrm>
          <a:prstGeom prst="rect">
            <a:avLst/>
          </a:prstGeom>
        </p:spPr>
      </p:pic>
      <p:pic>
        <p:nvPicPr>
          <p:cNvPr id="2" name="Kuva 2">
            <a:extLst>
              <a:ext uri="{FF2B5EF4-FFF2-40B4-BE49-F238E27FC236}">
                <a16:creationId xmlns:a16="http://schemas.microsoft.com/office/drawing/2014/main" id="{B87828D4-5C7C-63B9-6419-623E6EFD7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51"/>
            <a:ext cx="12164927" cy="6838949"/>
          </a:xfrm>
          <a:prstGeom prst="rect">
            <a:avLst/>
          </a:prstGeom>
        </p:spPr>
      </p:pic>
      <p:pic>
        <p:nvPicPr>
          <p:cNvPr id="3" name="Kuva 4">
            <a:extLst>
              <a:ext uri="{FF2B5EF4-FFF2-40B4-BE49-F238E27FC236}">
                <a16:creationId xmlns:a16="http://schemas.microsoft.com/office/drawing/2014/main" id="{19972B8D-9CC3-4F93-27E8-0536E78E4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64927" cy="6838949"/>
          </a:xfrm>
          <a:prstGeom prst="rect">
            <a:avLst/>
          </a:prstGeom>
        </p:spPr>
      </p:pic>
      <p:pic>
        <p:nvPicPr>
          <p:cNvPr id="5" name="Kuva 5">
            <a:extLst>
              <a:ext uri="{FF2B5EF4-FFF2-40B4-BE49-F238E27FC236}">
                <a16:creationId xmlns:a16="http://schemas.microsoft.com/office/drawing/2014/main" id="{77728401-63F6-37C4-A5EB-72BABFFED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051"/>
            <a:ext cx="12164927" cy="6838949"/>
          </a:xfrm>
          <a:prstGeom prst="rect">
            <a:avLst/>
          </a:prstGeom>
        </p:spPr>
      </p:pic>
      <p:pic>
        <p:nvPicPr>
          <p:cNvPr id="6" name="Kuva 6">
            <a:extLst>
              <a:ext uri="{FF2B5EF4-FFF2-40B4-BE49-F238E27FC236}">
                <a16:creationId xmlns:a16="http://schemas.microsoft.com/office/drawing/2014/main" id="{B915D36B-D187-6EC1-10DC-225CFBA298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2164925" cy="6838947"/>
          </a:xfrm>
          <a:prstGeom prst="rect">
            <a:avLst/>
          </a:prstGeom>
        </p:spPr>
      </p:pic>
      <p:pic>
        <p:nvPicPr>
          <p:cNvPr id="7" name="Kuva 7">
            <a:extLst>
              <a:ext uri="{FF2B5EF4-FFF2-40B4-BE49-F238E27FC236}">
                <a16:creationId xmlns:a16="http://schemas.microsoft.com/office/drawing/2014/main" id="{6CF54C7D-F6AF-D5BE-E574-0B5755E075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96" y="38102"/>
            <a:ext cx="12063265" cy="6781796"/>
          </a:xfrm>
          <a:prstGeom prst="rect">
            <a:avLst/>
          </a:prstGeom>
        </p:spPr>
      </p:pic>
    </p:spTree>
    <p:custDataLst>
      <p:tags r:id="rId1"/>
    </p:custDataLst>
    <p:extLst>
      <p:ext uri="{BB962C8B-B14F-4D97-AF65-F5344CB8AC3E}">
        <p14:creationId xmlns:p14="http://schemas.microsoft.com/office/powerpoint/2010/main" val="8469308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B3A2F1D-71A6-40AA-99A5-97A0CAAD316E}"/>
              </a:ext>
            </a:extLst>
          </p:cNvPr>
          <p:cNvSpPr>
            <a:spLocks noGrp="1"/>
          </p:cNvSpPr>
          <p:nvPr>
            <p:ph type="dt" sz="half" idx="4294967295"/>
          </p:nvPr>
        </p:nvSpPr>
        <p:spPr>
          <a:xfrm>
            <a:off x="0" y="6238875"/>
            <a:ext cx="925513" cy="196850"/>
          </a:xfrm>
        </p:spPr>
        <p:txBody>
          <a:bodyPr/>
          <a:lstStyle/>
          <a:p>
            <a:fld id="{274D0C29-B859-41B4-AE89-26710010FE23}" type="datetime1">
              <a:rPr lang="fi-FI" sz="1050" smtClean="0"/>
              <a:t>1.6.2023</a:t>
            </a:fld>
            <a:endParaRPr lang="fi-FI" sz="1050"/>
          </a:p>
        </p:txBody>
      </p:sp>
      <p:sp>
        <p:nvSpPr>
          <p:cNvPr id="6" name="Dian numeron paikkamerkki 5">
            <a:extLst>
              <a:ext uri="{FF2B5EF4-FFF2-40B4-BE49-F238E27FC236}">
                <a16:creationId xmlns:a16="http://schemas.microsoft.com/office/drawing/2014/main" id="{AB8B1C6C-0E01-4928-8DEC-234724002BE6}"/>
              </a:ext>
            </a:extLst>
          </p:cNvPr>
          <p:cNvSpPr>
            <a:spLocks noGrp="1"/>
          </p:cNvSpPr>
          <p:nvPr>
            <p:ph type="sldNum" sz="quarter" idx="4294967295"/>
          </p:nvPr>
        </p:nvSpPr>
        <p:spPr>
          <a:xfrm>
            <a:off x="0" y="6238875"/>
            <a:ext cx="257175" cy="196850"/>
          </a:xfrm>
        </p:spPr>
        <p:txBody>
          <a:bodyPr/>
          <a:lstStyle/>
          <a:p>
            <a:fld id="{D08099B1-F14B-014C-BA6C-432F5BCA226E}" type="slidenum">
              <a:rPr lang="fi-FI" sz="1050" smtClean="0"/>
              <a:t>12</a:t>
            </a:fld>
            <a:endParaRPr lang="fi-FI" sz="1050"/>
          </a:p>
        </p:txBody>
      </p:sp>
      <p:sp>
        <p:nvSpPr>
          <p:cNvPr id="7" name="Otsikko 6">
            <a:extLst>
              <a:ext uri="{FF2B5EF4-FFF2-40B4-BE49-F238E27FC236}">
                <a16:creationId xmlns:a16="http://schemas.microsoft.com/office/drawing/2014/main" id="{1FAE63F1-4B06-4DA4-834A-EF70CB29B912}"/>
              </a:ext>
            </a:extLst>
          </p:cNvPr>
          <p:cNvSpPr>
            <a:spLocks noGrp="1"/>
          </p:cNvSpPr>
          <p:nvPr>
            <p:ph type="title" idx="4294967295"/>
          </p:nvPr>
        </p:nvSpPr>
        <p:spPr>
          <a:xfrm>
            <a:off x="338191" y="324182"/>
            <a:ext cx="11168063" cy="701675"/>
          </a:xfrm>
        </p:spPr>
        <p:txBody>
          <a:bodyPr/>
          <a:lstStyle/>
          <a:p>
            <a:r>
              <a:rPr lang="fi-FI" sz="4400">
                <a:latin typeface="+mn-lt"/>
              </a:rPr>
              <a:t>Keski-Suomen hyvinvointialuestrategia 2023</a:t>
            </a:r>
          </a:p>
        </p:txBody>
      </p:sp>
      <p:sp>
        <p:nvSpPr>
          <p:cNvPr id="65" name="Oval 80">
            <a:extLst>
              <a:ext uri="{FF2B5EF4-FFF2-40B4-BE49-F238E27FC236}">
                <a16:creationId xmlns:a16="http://schemas.microsoft.com/office/drawing/2014/main" id="{80916A8A-CA30-49B7-A1EF-5BA811570AC1}"/>
              </a:ext>
            </a:extLst>
          </p:cNvPr>
          <p:cNvSpPr/>
          <p:nvPr/>
        </p:nvSpPr>
        <p:spPr>
          <a:xfrm>
            <a:off x="2248549"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66" name="Oval 81">
            <a:extLst>
              <a:ext uri="{FF2B5EF4-FFF2-40B4-BE49-F238E27FC236}">
                <a16:creationId xmlns:a16="http://schemas.microsoft.com/office/drawing/2014/main" id="{C297DEF2-0FD8-40CC-ACAE-663FA10AFB58}"/>
              </a:ext>
            </a:extLst>
          </p:cNvPr>
          <p:cNvSpPr/>
          <p:nvPr/>
        </p:nvSpPr>
        <p:spPr>
          <a:xfrm>
            <a:off x="4156263"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67" name="Oval 83">
            <a:extLst>
              <a:ext uri="{FF2B5EF4-FFF2-40B4-BE49-F238E27FC236}">
                <a16:creationId xmlns:a16="http://schemas.microsoft.com/office/drawing/2014/main" id="{CA7AFEC9-3A39-493C-8C1E-65233B61EA00}"/>
              </a:ext>
            </a:extLst>
          </p:cNvPr>
          <p:cNvSpPr/>
          <p:nvPr/>
        </p:nvSpPr>
        <p:spPr>
          <a:xfrm>
            <a:off x="6040105"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68" name="Oval 84">
            <a:extLst>
              <a:ext uri="{FF2B5EF4-FFF2-40B4-BE49-F238E27FC236}">
                <a16:creationId xmlns:a16="http://schemas.microsoft.com/office/drawing/2014/main" id="{AD6DBFEE-6552-427C-8D63-D413C27EEB07}"/>
              </a:ext>
            </a:extLst>
          </p:cNvPr>
          <p:cNvSpPr/>
          <p:nvPr/>
        </p:nvSpPr>
        <p:spPr>
          <a:xfrm>
            <a:off x="7915542"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69" name="Oval 98">
            <a:extLst>
              <a:ext uri="{FF2B5EF4-FFF2-40B4-BE49-F238E27FC236}">
                <a16:creationId xmlns:a16="http://schemas.microsoft.com/office/drawing/2014/main" id="{3D866A50-02E3-4334-9DFB-45E403D5E006}"/>
              </a:ext>
            </a:extLst>
          </p:cNvPr>
          <p:cNvSpPr/>
          <p:nvPr/>
        </p:nvSpPr>
        <p:spPr>
          <a:xfrm>
            <a:off x="9798314"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70" name="Oval 32">
            <a:extLst>
              <a:ext uri="{FF2B5EF4-FFF2-40B4-BE49-F238E27FC236}">
                <a16:creationId xmlns:a16="http://schemas.microsoft.com/office/drawing/2014/main" id="{E2936655-F580-44A3-99B1-1B00A7FF66AA}"/>
              </a:ext>
            </a:extLst>
          </p:cNvPr>
          <p:cNvSpPr/>
          <p:nvPr/>
        </p:nvSpPr>
        <p:spPr>
          <a:xfrm>
            <a:off x="392645" y="2960759"/>
            <a:ext cx="1768249" cy="1768249"/>
          </a:xfrm>
          <a:prstGeom prst="ellipse">
            <a:avLst/>
          </a:prstGeom>
          <a:solidFill>
            <a:srgbClr val="3366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71" name="Rectangle 3">
            <a:extLst>
              <a:ext uri="{FF2B5EF4-FFF2-40B4-BE49-F238E27FC236}">
                <a16:creationId xmlns:a16="http://schemas.microsoft.com/office/drawing/2014/main" id="{B027F15E-CDB9-47F2-8301-C05C29BA588E}"/>
              </a:ext>
            </a:extLst>
          </p:cNvPr>
          <p:cNvSpPr/>
          <p:nvPr/>
        </p:nvSpPr>
        <p:spPr>
          <a:xfrm>
            <a:off x="-5038" y="4791599"/>
            <a:ext cx="12206732" cy="616366"/>
          </a:xfrm>
          <a:prstGeom prst="rect">
            <a:avLst/>
          </a:prstGeom>
          <a:solidFill>
            <a:srgbClr val="3366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2000" b="0" i="0" u="none" strike="noStrike" kern="0" cap="none" spc="0" normalizeH="0" baseline="0" noProof="0">
              <a:ln>
                <a:noFill/>
              </a:ln>
              <a:solidFill>
                <a:srgbClr val="FFFFFF"/>
              </a:solidFill>
              <a:effectLst/>
              <a:uLnTx/>
              <a:uFillTx/>
              <a:ea typeface="+mn-ea"/>
              <a:cs typeface="+mn-cs"/>
            </a:endParaRPr>
          </a:p>
        </p:txBody>
      </p:sp>
      <p:sp>
        <p:nvSpPr>
          <p:cNvPr id="72" name="Rectangle 38">
            <a:extLst>
              <a:ext uri="{FF2B5EF4-FFF2-40B4-BE49-F238E27FC236}">
                <a16:creationId xmlns:a16="http://schemas.microsoft.com/office/drawing/2014/main" id="{5FCB56C7-4D39-49D0-BCC0-3175EC9F3ED0}"/>
              </a:ext>
            </a:extLst>
          </p:cNvPr>
          <p:cNvSpPr/>
          <p:nvPr/>
        </p:nvSpPr>
        <p:spPr>
          <a:xfrm>
            <a:off x="7051610" y="6251267"/>
            <a:ext cx="5150084" cy="493684"/>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nvGrpSpPr>
          <p:cNvPr id="73" name="Group 48">
            <a:extLst>
              <a:ext uri="{FF2B5EF4-FFF2-40B4-BE49-F238E27FC236}">
                <a16:creationId xmlns:a16="http://schemas.microsoft.com/office/drawing/2014/main" id="{6AB4ED09-4A07-4859-B3B9-1E5449A590C3}"/>
              </a:ext>
            </a:extLst>
          </p:cNvPr>
          <p:cNvGrpSpPr/>
          <p:nvPr/>
        </p:nvGrpSpPr>
        <p:grpSpPr>
          <a:xfrm>
            <a:off x="4388659" y="6251270"/>
            <a:ext cx="3112508" cy="493686"/>
            <a:chOff x="2270922" y="5537421"/>
            <a:chExt cx="5354952" cy="849367"/>
          </a:xfrm>
        </p:grpSpPr>
        <p:sp>
          <p:nvSpPr>
            <p:cNvPr id="74" name="Rectangle 15">
              <a:extLst>
                <a:ext uri="{FF2B5EF4-FFF2-40B4-BE49-F238E27FC236}">
                  <a16:creationId xmlns:a16="http://schemas.microsoft.com/office/drawing/2014/main" id="{BE24FD64-8BF2-4B7C-B124-1D34C5EA4A73}"/>
                </a:ext>
              </a:extLst>
            </p:cNvPr>
            <p:cNvSpPr/>
            <p:nvPr/>
          </p:nvSpPr>
          <p:spPr>
            <a:xfrm>
              <a:off x="2270922" y="5537423"/>
              <a:ext cx="4934436" cy="849365"/>
            </a:xfrm>
            <a:prstGeom prst="rect">
              <a:avLst/>
            </a:prstGeom>
            <a:solidFill>
              <a:srgbClr val="3366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75" name="Oval 36">
              <a:extLst>
                <a:ext uri="{FF2B5EF4-FFF2-40B4-BE49-F238E27FC236}">
                  <a16:creationId xmlns:a16="http://schemas.microsoft.com/office/drawing/2014/main" id="{84D62108-922E-4A8A-AB05-27086911FAC3}"/>
                </a:ext>
              </a:extLst>
            </p:cNvPr>
            <p:cNvSpPr/>
            <p:nvPr/>
          </p:nvSpPr>
          <p:spPr>
            <a:xfrm>
              <a:off x="6776511" y="5537421"/>
              <a:ext cx="849363" cy="849362"/>
            </a:xfrm>
            <a:prstGeom prst="ellipse">
              <a:avLst/>
            </a:prstGeom>
            <a:solidFill>
              <a:srgbClr val="3366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76" name="Group 49">
            <a:extLst>
              <a:ext uri="{FF2B5EF4-FFF2-40B4-BE49-F238E27FC236}">
                <a16:creationId xmlns:a16="http://schemas.microsoft.com/office/drawing/2014/main" id="{8DAC52E0-7A0F-42F0-ACF6-B3B767E0D6AE}"/>
              </a:ext>
            </a:extLst>
          </p:cNvPr>
          <p:cNvGrpSpPr/>
          <p:nvPr/>
        </p:nvGrpSpPr>
        <p:grpSpPr>
          <a:xfrm>
            <a:off x="843194" y="6251268"/>
            <a:ext cx="3802359" cy="493685"/>
            <a:chOff x="-1735234" y="5537421"/>
            <a:chExt cx="6541815" cy="849366"/>
          </a:xfrm>
          <a:solidFill>
            <a:schemeClr val="accent2"/>
          </a:solidFill>
        </p:grpSpPr>
        <p:sp>
          <p:nvSpPr>
            <p:cNvPr id="77" name="Rectangle 14">
              <a:extLst>
                <a:ext uri="{FF2B5EF4-FFF2-40B4-BE49-F238E27FC236}">
                  <a16:creationId xmlns:a16="http://schemas.microsoft.com/office/drawing/2014/main" id="{25F6ABD1-1D79-4FAC-A2FD-43286479CD69}"/>
                </a:ext>
              </a:extLst>
            </p:cNvPr>
            <p:cNvSpPr/>
            <p:nvPr/>
          </p:nvSpPr>
          <p:spPr>
            <a:xfrm>
              <a:off x="-1735234" y="5537421"/>
              <a:ext cx="6193936" cy="84936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78" name="Oval 37">
              <a:extLst>
                <a:ext uri="{FF2B5EF4-FFF2-40B4-BE49-F238E27FC236}">
                  <a16:creationId xmlns:a16="http://schemas.microsoft.com/office/drawing/2014/main" id="{B13C53F4-F4B9-4A7A-A7C1-D19E55F4B0A9}"/>
                </a:ext>
              </a:extLst>
            </p:cNvPr>
            <p:cNvSpPr/>
            <p:nvPr/>
          </p:nvSpPr>
          <p:spPr>
            <a:xfrm>
              <a:off x="3940208" y="5537421"/>
              <a:ext cx="866373" cy="84936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79" name="Group 91">
            <a:extLst>
              <a:ext uri="{FF2B5EF4-FFF2-40B4-BE49-F238E27FC236}">
                <a16:creationId xmlns:a16="http://schemas.microsoft.com/office/drawing/2014/main" id="{595E7A87-5BA8-4561-A262-D7455FF89F9F}"/>
              </a:ext>
            </a:extLst>
          </p:cNvPr>
          <p:cNvGrpSpPr/>
          <p:nvPr/>
        </p:nvGrpSpPr>
        <p:grpSpPr>
          <a:xfrm>
            <a:off x="-5038" y="6251270"/>
            <a:ext cx="1085524" cy="493686"/>
            <a:chOff x="-1735234" y="5537421"/>
            <a:chExt cx="1867604" cy="849367"/>
          </a:xfrm>
          <a:solidFill>
            <a:schemeClr val="accent2"/>
          </a:solidFill>
        </p:grpSpPr>
        <p:sp>
          <p:nvSpPr>
            <p:cNvPr id="80" name="Rectangle 92">
              <a:extLst>
                <a:ext uri="{FF2B5EF4-FFF2-40B4-BE49-F238E27FC236}">
                  <a16:creationId xmlns:a16="http://schemas.microsoft.com/office/drawing/2014/main" id="{ED12F869-ED57-4369-8C08-92FE0071ACD6}"/>
                </a:ext>
              </a:extLst>
            </p:cNvPr>
            <p:cNvSpPr/>
            <p:nvPr/>
          </p:nvSpPr>
          <p:spPr>
            <a:xfrm>
              <a:off x="-1735234" y="5537421"/>
              <a:ext cx="1465028" cy="84936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FFCCCC"/>
                </a:solidFill>
                <a:effectLst/>
                <a:uLnTx/>
                <a:uFillTx/>
                <a:ea typeface="+mn-ea"/>
                <a:cs typeface="+mn-cs"/>
              </a:endParaRPr>
            </a:p>
          </p:txBody>
        </p:sp>
        <p:sp>
          <p:nvSpPr>
            <p:cNvPr id="81" name="Oval 93">
              <a:extLst>
                <a:ext uri="{FF2B5EF4-FFF2-40B4-BE49-F238E27FC236}">
                  <a16:creationId xmlns:a16="http://schemas.microsoft.com/office/drawing/2014/main" id="{B618A265-07F0-43CB-BA7C-CAFA7C84A1E6}"/>
                </a:ext>
              </a:extLst>
            </p:cNvPr>
            <p:cNvSpPr/>
            <p:nvPr/>
          </p:nvSpPr>
          <p:spPr>
            <a:xfrm>
              <a:off x="-716995" y="5537423"/>
              <a:ext cx="849365" cy="849365"/>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FFCCCC"/>
                </a:solidFill>
                <a:effectLst/>
                <a:uLnTx/>
                <a:uFillTx/>
                <a:ea typeface="+mn-ea"/>
                <a:cs typeface="+mn-cs"/>
              </a:endParaRPr>
            </a:p>
          </p:txBody>
        </p:sp>
      </p:grpSp>
      <p:grpSp>
        <p:nvGrpSpPr>
          <p:cNvPr id="82" name="Group 87">
            <a:extLst>
              <a:ext uri="{FF2B5EF4-FFF2-40B4-BE49-F238E27FC236}">
                <a16:creationId xmlns:a16="http://schemas.microsoft.com/office/drawing/2014/main" id="{E60E15D2-156F-4A53-8C64-7584D2A03EC4}"/>
              </a:ext>
            </a:extLst>
          </p:cNvPr>
          <p:cNvGrpSpPr/>
          <p:nvPr/>
        </p:nvGrpSpPr>
        <p:grpSpPr>
          <a:xfrm>
            <a:off x="296921" y="5564843"/>
            <a:ext cx="11598158" cy="581839"/>
            <a:chOff x="-8867270" y="1324903"/>
            <a:chExt cx="13862889" cy="695453"/>
          </a:xfrm>
          <a:solidFill>
            <a:schemeClr val="accent2"/>
          </a:solidFill>
        </p:grpSpPr>
        <p:sp>
          <p:nvSpPr>
            <p:cNvPr id="83" name="Oval 89">
              <a:extLst>
                <a:ext uri="{FF2B5EF4-FFF2-40B4-BE49-F238E27FC236}">
                  <a16:creationId xmlns:a16="http://schemas.microsoft.com/office/drawing/2014/main" id="{F67E7A20-F491-4FEE-B632-5877868082C5}"/>
                </a:ext>
              </a:extLst>
            </p:cNvPr>
            <p:cNvSpPr/>
            <p:nvPr/>
          </p:nvSpPr>
          <p:spPr>
            <a:xfrm>
              <a:off x="4300166" y="1324903"/>
              <a:ext cx="695453" cy="69545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84" name="Rectangle 88">
              <a:extLst>
                <a:ext uri="{FF2B5EF4-FFF2-40B4-BE49-F238E27FC236}">
                  <a16:creationId xmlns:a16="http://schemas.microsoft.com/office/drawing/2014/main" id="{FB3FF324-5D89-45D8-BCC5-527AB31282A8}"/>
                </a:ext>
              </a:extLst>
            </p:cNvPr>
            <p:cNvSpPr/>
            <p:nvPr/>
          </p:nvSpPr>
          <p:spPr>
            <a:xfrm>
              <a:off x="-8490304" y="1324903"/>
              <a:ext cx="13087531" cy="6954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85" name="Oval 106">
              <a:extLst>
                <a:ext uri="{FF2B5EF4-FFF2-40B4-BE49-F238E27FC236}">
                  <a16:creationId xmlns:a16="http://schemas.microsoft.com/office/drawing/2014/main" id="{385929FB-B553-4BAA-8B20-B26ACA774D47}"/>
                </a:ext>
              </a:extLst>
            </p:cNvPr>
            <p:cNvSpPr/>
            <p:nvPr/>
          </p:nvSpPr>
          <p:spPr>
            <a:xfrm>
              <a:off x="-8867270" y="1324903"/>
              <a:ext cx="695453" cy="69545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86" name="Group 59">
            <a:extLst>
              <a:ext uri="{FF2B5EF4-FFF2-40B4-BE49-F238E27FC236}">
                <a16:creationId xmlns:a16="http://schemas.microsoft.com/office/drawing/2014/main" id="{2664687A-0D34-4B5C-BCD1-6DAFD7EDA509}"/>
              </a:ext>
            </a:extLst>
          </p:cNvPr>
          <p:cNvGrpSpPr/>
          <p:nvPr/>
        </p:nvGrpSpPr>
        <p:grpSpPr>
          <a:xfrm>
            <a:off x="8270376" y="1892841"/>
            <a:ext cx="3639447" cy="1007443"/>
            <a:chOff x="694709" y="5442995"/>
            <a:chExt cx="3639447" cy="1007443"/>
          </a:xfrm>
          <a:solidFill>
            <a:srgbClr val="FFCCCC">
              <a:lumMod val="90000"/>
            </a:srgbClr>
          </a:solidFill>
        </p:grpSpPr>
        <p:sp>
          <p:nvSpPr>
            <p:cNvPr id="87" name="Oval 61">
              <a:extLst>
                <a:ext uri="{FF2B5EF4-FFF2-40B4-BE49-F238E27FC236}">
                  <a16:creationId xmlns:a16="http://schemas.microsoft.com/office/drawing/2014/main" id="{C3280622-F81B-440E-A746-0F1D3970959D}"/>
                </a:ext>
              </a:extLst>
            </p:cNvPr>
            <p:cNvSpPr/>
            <p:nvPr/>
          </p:nvSpPr>
          <p:spPr>
            <a:xfrm>
              <a:off x="3326713" y="5442995"/>
              <a:ext cx="1007443" cy="100744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88" name="Rectangle 60">
              <a:extLst>
                <a:ext uri="{FF2B5EF4-FFF2-40B4-BE49-F238E27FC236}">
                  <a16:creationId xmlns:a16="http://schemas.microsoft.com/office/drawing/2014/main" id="{34A0456F-314D-4EDA-89F3-F807A6D66399}"/>
                </a:ext>
              </a:extLst>
            </p:cNvPr>
            <p:cNvSpPr/>
            <p:nvPr/>
          </p:nvSpPr>
          <p:spPr>
            <a:xfrm>
              <a:off x="694709" y="5442995"/>
              <a:ext cx="3120414" cy="100744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89" name="Group 40">
            <a:extLst>
              <a:ext uri="{FF2B5EF4-FFF2-40B4-BE49-F238E27FC236}">
                <a16:creationId xmlns:a16="http://schemas.microsoft.com/office/drawing/2014/main" id="{1391BDB0-B568-494A-881E-A08572287482}"/>
              </a:ext>
            </a:extLst>
          </p:cNvPr>
          <p:cNvGrpSpPr/>
          <p:nvPr/>
        </p:nvGrpSpPr>
        <p:grpSpPr>
          <a:xfrm>
            <a:off x="0" y="1026168"/>
            <a:ext cx="11920952" cy="778971"/>
            <a:chOff x="-190006" y="1241385"/>
            <a:chExt cx="11920952" cy="778971"/>
          </a:xfrm>
        </p:grpSpPr>
        <p:sp>
          <p:nvSpPr>
            <p:cNvPr id="90" name="Rectangle 7">
              <a:extLst>
                <a:ext uri="{FF2B5EF4-FFF2-40B4-BE49-F238E27FC236}">
                  <a16:creationId xmlns:a16="http://schemas.microsoft.com/office/drawing/2014/main" id="{AF073AC5-48BD-4EA1-9C0F-D4C797E4D1FC}"/>
                </a:ext>
              </a:extLst>
            </p:cNvPr>
            <p:cNvSpPr/>
            <p:nvPr/>
          </p:nvSpPr>
          <p:spPr>
            <a:xfrm>
              <a:off x="-190006" y="1241385"/>
              <a:ext cx="11561769" cy="778971"/>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chemeClr val="accent2"/>
                </a:solidFill>
                <a:effectLst/>
                <a:uLnTx/>
                <a:uFillTx/>
                <a:ea typeface="+mn-ea"/>
                <a:cs typeface="+mn-cs"/>
              </a:endParaRPr>
            </a:p>
          </p:txBody>
        </p:sp>
        <p:sp>
          <p:nvSpPr>
            <p:cNvPr id="91" name="Oval 34">
              <a:extLst>
                <a:ext uri="{FF2B5EF4-FFF2-40B4-BE49-F238E27FC236}">
                  <a16:creationId xmlns:a16="http://schemas.microsoft.com/office/drawing/2014/main" id="{98E174D3-29DF-4BDD-9D21-E408180AB5A6}"/>
                </a:ext>
              </a:extLst>
            </p:cNvPr>
            <p:cNvSpPr/>
            <p:nvPr/>
          </p:nvSpPr>
          <p:spPr>
            <a:xfrm>
              <a:off x="10951975" y="1241385"/>
              <a:ext cx="778971" cy="778971"/>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chemeClr val="accent2"/>
                </a:solidFill>
                <a:effectLst/>
                <a:uLnTx/>
                <a:uFillTx/>
                <a:ea typeface="+mn-ea"/>
                <a:cs typeface="+mn-cs"/>
              </a:endParaRPr>
            </a:p>
          </p:txBody>
        </p:sp>
      </p:grpSp>
      <p:sp>
        <p:nvSpPr>
          <p:cNvPr id="92" name="Rectangle 43">
            <a:extLst>
              <a:ext uri="{FF2B5EF4-FFF2-40B4-BE49-F238E27FC236}">
                <a16:creationId xmlns:a16="http://schemas.microsoft.com/office/drawing/2014/main" id="{C70B59A2-5E5B-466B-A940-EDA345D65D30}"/>
              </a:ext>
            </a:extLst>
          </p:cNvPr>
          <p:cNvSpPr/>
          <p:nvPr/>
        </p:nvSpPr>
        <p:spPr>
          <a:xfrm>
            <a:off x="2134993" y="1094270"/>
            <a:ext cx="9307689" cy="663515"/>
          </a:xfrm>
          <a:prstGeom prst="rect">
            <a:avLst/>
          </a:prstGeom>
        </p:spPr>
        <p:txBody>
          <a:bodyPr wrap="square">
            <a:spAutoFit/>
          </a:bodyPr>
          <a:lstStyle/>
          <a:p>
            <a:pPr>
              <a:lnSpc>
                <a:spcPct val="120000"/>
              </a:lnSpc>
            </a:pPr>
            <a:r>
              <a:rPr lang="en-US" sz="1600" b="1" err="1">
                <a:solidFill>
                  <a:srgbClr val="336699"/>
                </a:solidFill>
              </a:rPr>
              <a:t>Keskisuomalaisten</a:t>
            </a:r>
            <a:r>
              <a:rPr lang="en-US" sz="1600" b="1">
                <a:solidFill>
                  <a:srgbClr val="336699"/>
                </a:solidFill>
              </a:rPr>
              <a:t> </a:t>
            </a:r>
            <a:r>
              <a:rPr lang="en-US" sz="1600" b="1" err="1">
                <a:solidFill>
                  <a:srgbClr val="336699"/>
                </a:solidFill>
              </a:rPr>
              <a:t>kokemus</a:t>
            </a:r>
            <a:r>
              <a:rPr lang="en-US" sz="1600" b="1">
                <a:solidFill>
                  <a:srgbClr val="336699"/>
                </a:solidFill>
              </a:rPr>
              <a:t> </a:t>
            </a:r>
            <a:r>
              <a:rPr lang="en-US" sz="1600" b="1" err="1">
                <a:solidFill>
                  <a:srgbClr val="336699"/>
                </a:solidFill>
              </a:rPr>
              <a:t>hyvinvoinnista</a:t>
            </a:r>
            <a:r>
              <a:rPr lang="en-US" sz="1600" b="1">
                <a:solidFill>
                  <a:srgbClr val="336699"/>
                </a:solidFill>
              </a:rPr>
              <a:t>, </a:t>
            </a:r>
            <a:r>
              <a:rPr lang="en-US" sz="1600" b="1" err="1">
                <a:solidFill>
                  <a:srgbClr val="336699"/>
                </a:solidFill>
              </a:rPr>
              <a:t>terveydestä</a:t>
            </a:r>
            <a:r>
              <a:rPr lang="en-US" sz="1600" b="1">
                <a:solidFill>
                  <a:srgbClr val="336699"/>
                </a:solidFill>
              </a:rPr>
              <a:t> ja </a:t>
            </a:r>
            <a:r>
              <a:rPr lang="en-US" sz="1600" b="1" err="1">
                <a:solidFill>
                  <a:srgbClr val="336699"/>
                </a:solidFill>
              </a:rPr>
              <a:t>turvallisuudesta</a:t>
            </a:r>
            <a:r>
              <a:rPr lang="en-US" sz="1600" b="1">
                <a:solidFill>
                  <a:srgbClr val="336699"/>
                </a:solidFill>
              </a:rPr>
              <a:t> on </a:t>
            </a:r>
            <a:r>
              <a:rPr lang="en-US" sz="1600" b="1" err="1">
                <a:solidFill>
                  <a:srgbClr val="336699"/>
                </a:solidFill>
              </a:rPr>
              <a:t>maan</a:t>
            </a:r>
            <a:r>
              <a:rPr lang="en-US" sz="1600" b="1">
                <a:solidFill>
                  <a:srgbClr val="336699"/>
                </a:solidFill>
              </a:rPr>
              <a:t> </a:t>
            </a:r>
            <a:r>
              <a:rPr lang="en-US" sz="1600" b="1" err="1">
                <a:solidFill>
                  <a:srgbClr val="336699"/>
                </a:solidFill>
              </a:rPr>
              <a:t>kärkeä</a:t>
            </a:r>
            <a:r>
              <a:rPr lang="en-US" sz="1600" b="1">
                <a:solidFill>
                  <a:srgbClr val="336699"/>
                </a:solidFill>
              </a:rPr>
              <a:t>. </a:t>
            </a:r>
            <a:r>
              <a:rPr lang="en-US" sz="1600" b="1" err="1">
                <a:solidFill>
                  <a:srgbClr val="336699"/>
                </a:solidFill>
              </a:rPr>
              <a:t>Hyvinvointialue</a:t>
            </a:r>
            <a:r>
              <a:rPr lang="en-US" sz="1600" b="1">
                <a:solidFill>
                  <a:srgbClr val="336699"/>
                </a:solidFill>
              </a:rPr>
              <a:t> on </a:t>
            </a:r>
            <a:r>
              <a:rPr lang="en-US" sz="1600" b="1" err="1">
                <a:solidFill>
                  <a:srgbClr val="336699"/>
                </a:solidFill>
              </a:rPr>
              <a:t>vetovoimainen</a:t>
            </a:r>
            <a:r>
              <a:rPr lang="en-US" sz="1600" b="1">
                <a:solidFill>
                  <a:srgbClr val="336699"/>
                </a:solidFill>
              </a:rPr>
              <a:t> </a:t>
            </a:r>
            <a:r>
              <a:rPr lang="en-US" sz="1600" b="1" err="1">
                <a:solidFill>
                  <a:srgbClr val="336699"/>
                </a:solidFill>
              </a:rPr>
              <a:t>asukkaille</a:t>
            </a:r>
            <a:r>
              <a:rPr lang="en-US" sz="1600" b="1">
                <a:solidFill>
                  <a:srgbClr val="336699"/>
                </a:solidFill>
              </a:rPr>
              <a:t>, </a:t>
            </a:r>
            <a:r>
              <a:rPr lang="en-US" sz="1600" b="1" err="1">
                <a:solidFill>
                  <a:srgbClr val="336699"/>
                </a:solidFill>
              </a:rPr>
              <a:t>henkilöstölle</a:t>
            </a:r>
            <a:r>
              <a:rPr lang="en-US" sz="1600" b="1">
                <a:solidFill>
                  <a:srgbClr val="336699"/>
                </a:solidFill>
              </a:rPr>
              <a:t> ja </a:t>
            </a:r>
            <a:r>
              <a:rPr lang="en-US" sz="1600" b="1" err="1">
                <a:solidFill>
                  <a:srgbClr val="336699"/>
                </a:solidFill>
              </a:rPr>
              <a:t>yrityksille</a:t>
            </a:r>
            <a:r>
              <a:rPr lang="en-US" sz="1600" b="1">
                <a:solidFill>
                  <a:srgbClr val="336699"/>
                </a:solidFill>
              </a:rPr>
              <a:t>.</a:t>
            </a:r>
          </a:p>
        </p:txBody>
      </p:sp>
      <p:grpSp>
        <p:nvGrpSpPr>
          <p:cNvPr id="93" name="Group 50">
            <a:extLst>
              <a:ext uri="{FF2B5EF4-FFF2-40B4-BE49-F238E27FC236}">
                <a16:creationId xmlns:a16="http://schemas.microsoft.com/office/drawing/2014/main" id="{52BCE3F4-7F9C-4696-9B4F-FC1A28249526}"/>
              </a:ext>
            </a:extLst>
          </p:cNvPr>
          <p:cNvGrpSpPr/>
          <p:nvPr/>
        </p:nvGrpSpPr>
        <p:grpSpPr>
          <a:xfrm>
            <a:off x="4501457" y="1882023"/>
            <a:ext cx="4912118" cy="1018572"/>
            <a:chOff x="5878477" y="5442995"/>
            <a:chExt cx="4912118" cy="1018572"/>
          </a:xfrm>
          <a:solidFill>
            <a:srgbClr val="FFCCCC"/>
          </a:solidFill>
        </p:grpSpPr>
        <p:sp>
          <p:nvSpPr>
            <p:cNvPr id="94" name="Rectangle 51">
              <a:extLst>
                <a:ext uri="{FF2B5EF4-FFF2-40B4-BE49-F238E27FC236}">
                  <a16:creationId xmlns:a16="http://schemas.microsoft.com/office/drawing/2014/main" id="{586D399C-411E-4D0A-A534-F4037FBE084A}"/>
                </a:ext>
              </a:extLst>
            </p:cNvPr>
            <p:cNvSpPr/>
            <p:nvPr/>
          </p:nvSpPr>
          <p:spPr>
            <a:xfrm>
              <a:off x="5878477" y="5442995"/>
              <a:ext cx="4402832" cy="101857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95" name="Oval 52">
              <a:extLst>
                <a:ext uri="{FF2B5EF4-FFF2-40B4-BE49-F238E27FC236}">
                  <a16:creationId xmlns:a16="http://schemas.microsoft.com/office/drawing/2014/main" id="{05DFFF7A-688C-421A-BF27-90079C9F5F3F}"/>
                </a:ext>
              </a:extLst>
            </p:cNvPr>
            <p:cNvSpPr/>
            <p:nvPr/>
          </p:nvSpPr>
          <p:spPr>
            <a:xfrm>
              <a:off x="9772023" y="5442995"/>
              <a:ext cx="1018572" cy="101857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96" name="Group 53">
            <a:extLst>
              <a:ext uri="{FF2B5EF4-FFF2-40B4-BE49-F238E27FC236}">
                <a16:creationId xmlns:a16="http://schemas.microsoft.com/office/drawing/2014/main" id="{5976F74E-1D34-4D4C-9117-7141A3F7FB95}"/>
              </a:ext>
            </a:extLst>
          </p:cNvPr>
          <p:cNvGrpSpPr/>
          <p:nvPr/>
        </p:nvGrpSpPr>
        <p:grpSpPr>
          <a:xfrm>
            <a:off x="2549342" y="1882023"/>
            <a:ext cx="4513054" cy="1018572"/>
            <a:chOff x="3416434" y="5442995"/>
            <a:chExt cx="4513054" cy="1018572"/>
          </a:xfrm>
          <a:solidFill>
            <a:srgbClr val="FFCCCC">
              <a:lumMod val="90000"/>
            </a:srgbClr>
          </a:solidFill>
        </p:grpSpPr>
        <p:sp>
          <p:nvSpPr>
            <p:cNvPr id="97" name="Rectangle 54">
              <a:extLst>
                <a:ext uri="{FF2B5EF4-FFF2-40B4-BE49-F238E27FC236}">
                  <a16:creationId xmlns:a16="http://schemas.microsoft.com/office/drawing/2014/main" id="{DB2EFB56-A6DE-4700-8E8A-1270BF61BE23}"/>
                </a:ext>
              </a:extLst>
            </p:cNvPr>
            <p:cNvSpPr/>
            <p:nvPr/>
          </p:nvSpPr>
          <p:spPr>
            <a:xfrm>
              <a:off x="3416434" y="5442995"/>
              <a:ext cx="3999723" cy="101857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98" name="Oval 55">
              <a:extLst>
                <a:ext uri="{FF2B5EF4-FFF2-40B4-BE49-F238E27FC236}">
                  <a16:creationId xmlns:a16="http://schemas.microsoft.com/office/drawing/2014/main" id="{2BA4A891-1FE8-4087-B58F-6562EDDA7B91}"/>
                </a:ext>
              </a:extLst>
            </p:cNvPr>
            <p:cNvSpPr/>
            <p:nvPr/>
          </p:nvSpPr>
          <p:spPr>
            <a:xfrm>
              <a:off x="6910916" y="5442995"/>
              <a:ext cx="1018572" cy="101857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grpSp>
        <p:nvGrpSpPr>
          <p:cNvPr id="99" name="Group 56">
            <a:extLst>
              <a:ext uri="{FF2B5EF4-FFF2-40B4-BE49-F238E27FC236}">
                <a16:creationId xmlns:a16="http://schemas.microsoft.com/office/drawing/2014/main" id="{4049410D-1DAA-46F2-9F19-5E9BAD539A1E}"/>
              </a:ext>
            </a:extLst>
          </p:cNvPr>
          <p:cNvGrpSpPr/>
          <p:nvPr/>
        </p:nvGrpSpPr>
        <p:grpSpPr>
          <a:xfrm>
            <a:off x="0" y="1881712"/>
            <a:ext cx="4752159" cy="1018572"/>
            <a:chOff x="-109153" y="5442995"/>
            <a:chExt cx="4752159" cy="1018572"/>
          </a:xfrm>
          <a:solidFill>
            <a:srgbClr val="FFCCCC"/>
          </a:solidFill>
        </p:grpSpPr>
        <p:sp>
          <p:nvSpPr>
            <p:cNvPr id="100" name="Rectangle 57">
              <a:extLst>
                <a:ext uri="{FF2B5EF4-FFF2-40B4-BE49-F238E27FC236}">
                  <a16:creationId xmlns:a16="http://schemas.microsoft.com/office/drawing/2014/main" id="{3E829ADA-FC41-4A95-BCC2-DAC581F05314}"/>
                </a:ext>
              </a:extLst>
            </p:cNvPr>
            <p:cNvSpPr/>
            <p:nvPr/>
          </p:nvSpPr>
          <p:spPr>
            <a:xfrm>
              <a:off x="-109153" y="5442995"/>
              <a:ext cx="4325512" cy="101857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sp>
          <p:nvSpPr>
            <p:cNvPr id="101" name="Oval 58">
              <a:extLst>
                <a:ext uri="{FF2B5EF4-FFF2-40B4-BE49-F238E27FC236}">
                  <a16:creationId xmlns:a16="http://schemas.microsoft.com/office/drawing/2014/main" id="{A9C9913E-7BFD-4012-8374-27C027B18B90}"/>
                </a:ext>
              </a:extLst>
            </p:cNvPr>
            <p:cNvSpPr/>
            <p:nvPr/>
          </p:nvSpPr>
          <p:spPr>
            <a:xfrm>
              <a:off x="3624434" y="5442995"/>
              <a:ext cx="1018572" cy="101857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400" b="1" i="0" u="none" strike="noStrike" kern="0" cap="none" spc="0" normalizeH="0" baseline="0" noProof="0">
                <a:ln>
                  <a:noFill/>
                </a:ln>
                <a:solidFill>
                  <a:srgbClr val="336699"/>
                </a:solidFill>
                <a:effectLst/>
                <a:uLnTx/>
                <a:uFillTx/>
                <a:ea typeface="+mn-ea"/>
                <a:cs typeface="+mn-cs"/>
              </a:endParaRPr>
            </a:p>
          </p:txBody>
        </p:sp>
      </p:grpSp>
      <p:sp>
        <p:nvSpPr>
          <p:cNvPr id="102" name="Rectangle 64">
            <a:extLst>
              <a:ext uri="{FF2B5EF4-FFF2-40B4-BE49-F238E27FC236}">
                <a16:creationId xmlns:a16="http://schemas.microsoft.com/office/drawing/2014/main" id="{69097B09-D062-404D-91B4-EF011225F0C6}"/>
              </a:ext>
            </a:extLst>
          </p:cNvPr>
          <p:cNvSpPr/>
          <p:nvPr/>
        </p:nvSpPr>
        <p:spPr>
          <a:xfrm>
            <a:off x="283231" y="1230988"/>
            <a:ext cx="647934" cy="369332"/>
          </a:xfrm>
          <a:prstGeom prst="rect">
            <a:avLst/>
          </a:prstGeom>
        </p:spPr>
        <p:txBody>
          <a:bodyPr wrap="none">
            <a:spAutoFit/>
          </a:bodyPr>
          <a:lstStyle/>
          <a:p>
            <a:r>
              <a:rPr lang="fi-FI" b="1">
                <a:solidFill>
                  <a:srgbClr val="336699"/>
                </a:solidFill>
              </a:rPr>
              <a:t>Visio</a:t>
            </a:r>
          </a:p>
        </p:txBody>
      </p:sp>
      <p:sp>
        <p:nvSpPr>
          <p:cNvPr id="103" name="Rectangle 65">
            <a:extLst>
              <a:ext uri="{FF2B5EF4-FFF2-40B4-BE49-F238E27FC236}">
                <a16:creationId xmlns:a16="http://schemas.microsoft.com/office/drawing/2014/main" id="{6323898C-5B41-4CE5-95A5-A30F706DB361}"/>
              </a:ext>
            </a:extLst>
          </p:cNvPr>
          <p:cNvSpPr/>
          <p:nvPr/>
        </p:nvSpPr>
        <p:spPr>
          <a:xfrm>
            <a:off x="2096336" y="2006458"/>
            <a:ext cx="2378261" cy="830997"/>
          </a:xfrm>
          <a:prstGeom prst="rect">
            <a:avLst/>
          </a:prstGeom>
        </p:spPr>
        <p:txBody>
          <a:bodyPr wrap="square">
            <a:spAutoFit/>
          </a:bodyPr>
          <a:lstStyle/>
          <a:p>
            <a:r>
              <a:rPr lang="en-US" sz="1200" b="1" err="1">
                <a:solidFill>
                  <a:srgbClr val="336699">
                    <a:lumMod val="75000"/>
                  </a:srgbClr>
                </a:solidFill>
              </a:rPr>
              <a:t>Keskisuomalaisten</a:t>
            </a:r>
            <a:r>
              <a:rPr lang="en-US" sz="1200" b="1">
                <a:solidFill>
                  <a:srgbClr val="336699">
                    <a:lumMod val="75000"/>
                  </a:srgbClr>
                </a:solidFill>
              </a:rPr>
              <a:t> </a:t>
            </a:r>
            <a:r>
              <a:rPr lang="en-US" sz="1200" b="1" err="1">
                <a:solidFill>
                  <a:srgbClr val="336699">
                    <a:lumMod val="75000"/>
                  </a:srgbClr>
                </a:solidFill>
              </a:rPr>
              <a:t>kokemus</a:t>
            </a:r>
            <a:r>
              <a:rPr lang="en-US" sz="1200" b="1">
                <a:solidFill>
                  <a:srgbClr val="336699">
                    <a:lumMod val="75000"/>
                  </a:srgbClr>
                </a:solidFill>
              </a:rPr>
              <a:t> </a:t>
            </a:r>
            <a:r>
              <a:rPr lang="en-US" sz="1200" b="1" err="1">
                <a:solidFill>
                  <a:srgbClr val="336699">
                    <a:lumMod val="75000"/>
                  </a:srgbClr>
                </a:solidFill>
              </a:rPr>
              <a:t>omasta</a:t>
            </a:r>
            <a:r>
              <a:rPr lang="en-US" sz="1200" b="1">
                <a:solidFill>
                  <a:srgbClr val="336699">
                    <a:lumMod val="75000"/>
                  </a:srgbClr>
                </a:solidFill>
              </a:rPr>
              <a:t> </a:t>
            </a:r>
            <a:r>
              <a:rPr lang="en-US" sz="1200" b="1" err="1">
                <a:solidFill>
                  <a:srgbClr val="336699">
                    <a:lumMod val="75000"/>
                  </a:srgbClr>
                </a:solidFill>
              </a:rPr>
              <a:t>hyvinvoinnistaan</a:t>
            </a:r>
            <a:r>
              <a:rPr lang="en-US" sz="1200" b="1">
                <a:solidFill>
                  <a:srgbClr val="336699">
                    <a:lumMod val="75000"/>
                  </a:srgbClr>
                </a:solidFill>
              </a:rPr>
              <a:t>, </a:t>
            </a:r>
            <a:r>
              <a:rPr lang="en-US" sz="1200" b="1" err="1">
                <a:solidFill>
                  <a:srgbClr val="336699">
                    <a:lumMod val="75000"/>
                  </a:srgbClr>
                </a:solidFill>
              </a:rPr>
              <a:t>terveydestään</a:t>
            </a:r>
            <a:r>
              <a:rPr lang="en-US" sz="1200" b="1">
                <a:solidFill>
                  <a:srgbClr val="336699">
                    <a:lumMod val="75000"/>
                  </a:srgbClr>
                </a:solidFill>
              </a:rPr>
              <a:t> </a:t>
            </a:r>
            <a:r>
              <a:rPr lang="en-US" sz="1100" b="1">
                <a:solidFill>
                  <a:srgbClr val="336699">
                    <a:lumMod val="75000"/>
                  </a:srgbClr>
                </a:solidFill>
              </a:rPr>
              <a:t>ja</a:t>
            </a:r>
            <a:r>
              <a:rPr lang="en-US" sz="1200" b="1">
                <a:solidFill>
                  <a:srgbClr val="336699">
                    <a:lumMod val="75000"/>
                  </a:srgbClr>
                </a:solidFill>
              </a:rPr>
              <a:t> </a:t>
            </a:r>
            <a:r>
              <a:rPr lang="en-US" sz="1200" b="1" err="1">
                <a:solidFill>
                  <a:srgbClr val="336699">
                    <a:lumMod val="75000"/>
                  </a:srgbClr>
                </a:solidFill>
              </a:rPr>
              <a:t>turvallisuudestaan</a:t>
            </a:r>
            <a:r>
              <a:rPr lang="en-US" sz="1200" b="1">
                <a:solidFill>
                  <a:srgbClr val="336699">
                    <a:lumMod val="75000"/>
                  </a:srgbClr>
                </a:solidFill>
              </a:rPr>
              <a:t> </a:t>
            </a:r>
            <a:r>
              <a:rPr lang="en-US" sz="1200" b="1" err="1">
                <a:solidFill>
                  <a:srgbClr val="336699">
                    <a:lumMod val="75000"/>
                  </a:srgbClr>
                </a:solidFill>
              </a:rPr>
              <a:t>vahvistuu</a:t>
            </a:r>
            <a:r>
              <a:rPr lang="en-US" sz="1200" b="1">
                <a:solidFill>
                  <a:srgbClr val="336699">
                    <a:lumMod val="75000"/>
                  </a:srgbClr>
                </a:solidFill>
              </a:rPr>
              <a:t>.</a:t>
            </a:r>
          </a:p>
        </p:txBody>
      </p:sp>
      <p:sp>
        <p:nvSpPr>
          <p:cNvPr id="104" name="Rectangle 66">
            <a:extLst>
              <a:ext uri="{FF2B5EF4-FFF2-40B4-BE49-F238E27FC236}">
                <a16:creationId xmlns:a16="http://schemas.microsoft.com/office/drawing/2014/main" id="{36972A09-9C15-4785-8096-E0342DE72B5E}"/>
              </a:ext>
            </a:extLst>
          </p:cNvPr>
          <p:cNvSpPr/>
          <p:nvPr/>
        </p:nvSpPr>
        <p:spPr>
          <a:xfrm>
            <a:off x="4975587" y="2087422"/>
            <a:ext cx="1902449" cy="646331"/>
          </a:xfrm>
          <a:prstGeom prst="rect">
            <a:avLst/>
          </a:prstGeom>
        </p:spPr>
        <p:txBody>
          <a:bodyPr wrap="square">
            <a:spAutoFit/>
          </a:bodyPr>
          <a:lstStyle/>
          <a:p>
            <a:r>
              <a:rPr lang="en-US" sz="1200" b="1" err="1">
                <a:solidFill>
                  <a:srgbClr val="336699">
                    <a:lumMod val="50000"/>
                  </a:srgbClr>
                </a:solidFill>
              </a:rPr>
              <a:t>Keskisuomalaisten</a:t>
            </a:r>
            <a:r>
              <a:rPr lang="en-US" sz="1200" b="1">
                <a:solidFill>
                  <a:srgbClr val="336699">
                    <a:lumMod val="50000"/>
                  </a:srgbClr>
                </a:solidFill>
              </a:rPr>
              <a:t> </a:t>
            </a:r>
            <a:r>
              <a:rPr lang="en-US" sz="1200" b="1" err="1">
                <a:solidFill>
                  <a:srgbClr val="336699">
                    <a:lumMod val="50000"/>
                  </a:srgbClr>
                </a:solidFill>
              </a:rPr>
              <a:t>hyvinvointi</a:t>
            </a:r>
            <a:r>
              <a:rPr lang="en-US" sz="1200" b="1">
                <a:solidFill>
                  <a:srgbClr val="336699">
                    <a:lumMod val="50000"/>
                  </a:srgbClr>
                </a:solidFill>
              </a:rPr>
              <a:t>- ja </a:t>
            </a:r>
            <a:r>
              <a:rPr lang="en-US" sz="1200" b="1" err="1">
                <a:solidFill>
                  <a:srgbClr val="336699">
                    <a:lumMod val="50000"/>
                  </a:srgbClr>
                </a:solidFill>
              </a:rPr>
              <a:t>terveyserot</a:t>
            </a:r>
            <a:r>
              <a:rPr lang="en-US" sz="1200" b="1">
                <a:solidFill>
                  <a:srgbClr val="336699">
                    <a:lumMod val="50000"/>
                  </a:srgbClr>
                </a:solidFill>
              </a:rPr>
              <a:t> </a:t>
            </a:r>
            <a:r>
              <a:rPr lang="en-US" sz="1200" b="1" err="1">
                <a:solidFill>
                  <a:srgbClr val="336699">
                    <a:lumMod val="50000"/>
                  </a:srgbClr>
                </a:solidFill>
              </a:rPr>
              <a:t>kaventuvat</a:t>
            </a:r>
            <a:r>
              <a:rPr lang="en-US" sz="1200" b="1">
                <a:solidFill>
                  <a:srgbClr val="336699">
                    <a:lumMod val="50000"/>
                  </a:srgbClr>
                </a:solidFill>
              </a:rPr>
              <a:t>.</a:t>
            </a:r>
          </a:p>
        </p:txBody>
      </p:sp>
      <p:sp>
        <p:nvSpPr>
          <p:cNvPr id="105" name="Rectangle 68">
            <a:extLst>
              <a:ext uri="{FF2B5EF4-FFF2-40B4-BE49-F238E27FC236}">
                <a16:creationId xmlns:a16="http://schemas.microsoft.com/office/drawing/2014/main" id="{A4AA9E8B-EE67-4765-8C00-2EE9372C0384}"/>
              </a:ext>
            </a:extLst>
          </p:cNvPr>
          <p:cNvSpPr/>
          <p:nvPr/>
        </p:nvSpPr>
        <p:spPr>
          <a:xfrm>
            <a:off x="9626652" y="2076801"/>
            <a:ext cx="1960736" cy="646331"/>
          </a:xfrm>
          <a:prstGeom prst="rect">
            <a:avLst/>
          </a:prstGeom>
        </p:spPr>
        <p:txBody>
          <a:bodyPr wrap="square">
            <a:spAutoFit/>
          </a:bodyPr>
          <a:lstStyle/>
          <a:p>
            <a:r>
              <a:rPr lang="en-US" sz="1200" b="1" err="1">
                <a:solidFill>
                  <a:srgbClr val="336699">
                    <a:lumMod val="50000"/>
                  </a:srgbClr>
                </a:solidFill>
              </a:rPr>
              <a:t>Toiminnan</a:t>
            </a:r>
            <a:r>
              <a:rPr lang="en-US" sz="1200" b="1">
                <a:solidFill>
                  <a:srgbClr val="336699">
                    <a:lumMod val="50000"/>
                  </a:srgbClr>
                </a:solidFill>
              </a:rPr>
              <a:t> </a:t>
            </a:r>
            <a:r>
              <a:rPr lang="en-US" sz="1200" b="1" err="1">
                <a:solidFill>
                  <a:srgbClr val="336699">
                    <a:lumMod val="50000"/>
                  </a:srgbClr>
                </a:solidFill>
              </a:rPr>
              <a:t>vaikuttavuus</a:t>
            </a:r>
            <a:br>
              <a:rPr lang="en-US" sz="1200" b="1">
                <a:solidFill>
                  <a:srgbClr val="336699">
                    <a:lumMod val="50000"/>
                  </a:srgbClr>
                </a:solidFill>
              </a:rPr>
            </a:br>
            <a:r>
              <a:rPr lang="en-US" sz="1200" b="1">
                <a:solidFill>
                  <a:srgbClr val="336699">
                    <a:lumMod val="50000"/>
                  </a:srgbClr>
                </a:solidFill>
              </a:rPr>
              <a:t>ja </a:t>
            </a:r>
            <a:r>
              <a:rPr lang="en-US" sz="1200" b="1" err="1">
                <a:solidFill>
                  <a:srgbClr val="336699">
                    <a:lumMod val="50000"/>
                  </a:srgbClr>
                </a:solidFill>
              </a:rPr>
              <a:t>kustannustehokkuus</a:t>
            </a:r>
            <a:r>
              <a:rPr lang="en-US" sz="1200" b="1">
                <a:solidFill>
                  <a:srgbClr val="336699">
                    <a:lumMod val="50000"/>
                  </a:srgbClr>
                </a:solidFill>
              </a:rPr>
              <a:t> </a:t>
            </a:r>
            <a:r>
              <a:rPr lang="en-US" sz="1200" b="1" err="1">
                <a:solidFill>
                  <a:srgbClr val="336699">
                    <a:lumMod val="50000"/>
                  </a:srgbClr>
                </a:solidFill>
              </a:rPr>
              <a:t>vahvistuvat</a:t>
            </a:r>
            <a:r>
              <a:rPr lang="en-US" sz="1200" b="1">
                <a:solidFill>
                  <a:srgbClr val="336699">
                    <a:lumMod val="50000"/>
                  </a:srgbClr>
                </a:solidFill>
              </a:rPr>
              <a:t>.</a:t>
            </a:r>
          </a:p>
        </p:txBody>
      </p:sp>
      <p:sp>
        <p:nvSpPr>
          <p:cNvPr id="106" name="Rectangle 74">
            <a:extLst>
              <a:ext uri="{FF2B5EF4-FFF2-40B4-BE49-F238E27FC236}">
                <a16:creationId xmlns:a16="http://schemas.microsoft.com/office/drawing/2014/main" id="{49FF925E-FAE8-4CFC-A0FD-30D4A5FB40D4}"/>
              </a:ext>
            </a:extLst>
          </p:cNvPr>
          <p:cNvSpPr/>
          <p:nvPr/>
        </p:nvSpPr>
        <p:spPr>
          <a:xfrm>
            <a:off x="2087799" y="5682027"/>
            <a:ext cx="9116636" cy="338554"/>
          </a:xfrm>
          <a:prstGeom prst="rect">
            <a:avLst/>
          </a:prstGeom>
        </p:spPr>
        <p:txBody>
          <a:bodyPr wrap="square">
            <a:spAutoFit/>
          </a:bodyPr>
          <a:lstStyle/>
          <a:p>
            <a:r>
              <a:rPr lang="en-US" sz="1600" b="1" err="1">
                <a:solidFill>
                  <a:srgbClr val="336699"/>
                </a:solidFill>
              </a:rPr>
              <a:t>Edistämme</a:t>
            </a:r>
            <a:r>
              <a:rPr lang="en-US" sz="1600" b="1">
                <a:solidFill>
                  <a:srgbClr val="336699"/>
                </a:solidFill>
              </a:rPr>
              <a:t> </a:t>
            </a:r>
            <a:r>
              <a:rPr lang="en-US" sz="1600" b="1" err="1">
                <a:solidFill>
                  <a:srgbClr val="336699"/>
                </a:solidFill>
              </a:rPr>
              <a:t>hyvinvointia</a:t>
            </a:r>
            <a:r>
              <a:rPr lang="en-US" sz="1600" b="1">
                <a:solidFill>
                  <a:srgbClr val="336699"/>
                </a:solidFill>
              </a:rPr>
              <a:t>, </a:t>
            </a:r>
            <a:r>
              <a:rPr lang="en-US" sz="1600" b="1" err="1">
                <a:solidFill>
                  <a:srgbClr val="336699"/>
                </a:solidFill>
              </a:rPr>
              <a:t>terveyttä</a:t>
            </a:r>
            <a:r>
              <a:rPr lang="en-US" sz="1600" b="1">
                <a:solidFill>
                  <a:srgbClr val="336699"/>
                </a:solidFill>
              </a:rPr>
              <a:t> ja </a:t>
            </a:r>
            <a:r>
              <a:rPr lang="en-US" sz="1600" b="1" err="1">
                <a:solidFill>
                  <a:srgbClr val="336699"/>
                </a:solidFill>
              </a:rPr>
              <a:t>turvallisuutta</a:t>
            </a:r>
            <a:r>
              <a:rPr lang="en-US" sz="1600" b="1">
                <a:solidFill>
                  <a:srgbClr val="336699"/>
                </a:solidFill>
              </a:rPr>
              <a:t> </a:t>
            </a:r>
            <a:r>
              <a:rPr lang="en-US" sz="1600" b="1" err="1">
                <a:solidFill>
                  <a:srgbClr val="336699"/>
                </a:solidFill>
              </a:rPr>
              <a:t>Keski-Suomessa</a:t>
            </a:r>
            <a:r>
              <a:rPr lang="en-US" sz="1600" b="1">
                <a:solidFill>
                  <a:srgbClr val="336699"/>
                </a:solidFill>
              </a:rPr>
              <a:t> </a:t>
            </a:r>
            <a:r>
              <a:rPr lang="en-US" sz="1600" b="1" err="1">
                <a:solidFill>
                  <a:srgbClr val="336699"/>
                </a:solidFill>
              </a:rPr>
              <a:t>vaikuttavasti</a:t>
            </a:r>
            <a:r>
              <a:rPr lang="en-US" sz="1600" b="1">
                <a:solidFill>
                  <a:srgbClr val="336699"/>
                </a:solidFill>
              </a:rPr>
              <a:t> ja </a:t>
            </a:r>
            <a:r>
              <a:rPr lang="en-US" sz="1600" b="1" err="1">
                <a:solidFill>
                  <a:srgbClr val="336699"/>
                </a:solidFill>
              </a:rPr>
              <a:t>laajalla</a:t>
            </a:r>
            <a:r>
              <a:rPr lang="en-US" sz="1600" b="1">
                <a:solidFill>
                  <a:srgbClr val="336699"/>
                </a:solidFill>
              </a:rPr>
              <a:t> </a:t>
            </a:r>
            <a:r>
              <a:rPr lang="en-US" sz="1600" b="1" err="1">
                <a:solidFill>
                  <a:srgbClr val="336699"/>
                </a:solidFill>
              </a:rPr>
              <a:t>yhteistyöllä</a:t>
            </a:r>
            <a:r>
              <a:rPr lang="en-US" sz="1600" b="1">
                <a:solidFill>
                  <a:srgbClr val="336699"/>
                </a:solidFill>
              </a:rPr>
              <a:t>.</a:t>
            </a:r>
          </a:p>
        </p:txBody>
      </p:sp>
      <p:sp>
        <p:nvSpPr>
          <p:cNvPr id="107" name="Rectangle 75">
            <a:extLst>
              <a:ext uri="{FF2B5EF4-FFF2-40B4-BE49-F238E27FC236}">
                <a16:creationId xmlns:a16="http://schemas.microsoft.com/office/drawing/2014/main" id="{254ECD61-6DB7-495E-80EA-380B8E106E70}"/>
              </a:ext>
            </a:extLst>
          </p:cNvPr>
          <p:cNvSpPr/>
          <p:nvPr/>
        </p:nvSpPr>
        <p:spPr>
          <a:xfrm>
            <a:off x="1124612" y="6373227"/>
            <a:ext cx="3239220" cy="276999"/>
          </a:xfrm>
          <a:prstGeom prst="rect">
            <a:avLst/>
          </a:prstGeom>
        </p:spPr>
        <p:txBody>
          <a:bodyPr wrap="none">
            <a:spAutoFit/>
          </a:bodyPr>
          <a:lstStyle/>
          <a:p>
            <a:r>
              <a:rPr lang="en-US" sz="1200" b="1" err="1">
                <a:solidFill>
                  <a:srgbClr val="336699"/>
                </a:solidFill>
              </a:rPr>
              <a:t>Kohtaamme</a:t>
            </a:r>
            <a:r>
              <a:rPr lang="en-US" sz="1200" b="1">
                <a:solidFill>
                  <a:srgbClr val="336699"/>
                </a:solidFill>
              </a:rPr>
              <a:t> </a:t>
            </a:r>
            <a:r>
              <a:rPr lang="en-US" sz="1200" b="1" err="1">
                <a:solidFill>
                  <a:srgbClr val="336699"/>
                </a:solidFill>
              </a:rPr>
              <a:t>ihmislähtöisesti</a:t>
            </a:r>
            <a:r>
              <a:rPr lang="en-US" sz="1200" b="1">
                <a:solidFill>
                  <a:srgbClr val="336699"/>
                </a:solidFill>
              </a:rPr>
              <a:t> ja </a:t>
            </a:r>
            <a:r>
              <a:rPr lang="en-US" sz="1200" b="1" err="1">
                <a:solidFill>
                  <a:srgbClr val="336699"/>
                </a:solidFill>
              </a:rPr>
              <a:t>yhdenvertaisesti</a:t>
            </a:r>
            <a:endParaRPr lang="en-US" sz="1200" b="1">
              <a:solidFill>
                <a:srgbClr val="336699"/>
              </a:solidFill>
            </a:endParaRPr>
          </a:p>
        </p:txBody>
      </p:sp>
      <p:sp>
        <p:nvSpPr>
          <p:cNvPr id="108" name="Rectangle 76">
            <a:extLst>
              <a:ext uri="{FF2B5EF4-FFF2-40B4-BE49-F238E27FC236}">
                <a16:creationId xmlns:a16="http://schemas.microsoft.com/office/drawing/2014/main" id="{CB0A4C8F-BC04-4947-A56F-3A5697C02CF9}"/>
              </a:ext>
            </a:extLst>
          </p:cNvPr>
          <p:cNvSpPr/>
          <p:nvPr/>
        </p:nvSpPr>
        <p:spPr>
          <a:xfrm>
            <a:off x="4831927" y="6368266"/>
            <a:ext cx="2333075" cy="276999"/>
          </a:xfrm>
          <a:prstGeom prst="rect">
            <a:avLst/>
          </a:prstGeom>
        </p:spPr>
        <p:txBody>
          <a:bodyPr wrap="none">
            <a:spAutoFit/>
          </a:bodyPr>
          <a:lstStyle/>
          <a:p>
            <a:r>
              <a:rPr lang="en-US" sz="1200" b="1" err="1">
                <a:solidFill>
                  <a:srgbClr val="FFFFFF"/>
                </a:solidFill>
              </a:rPr>
              <a:t>Toimimme</a:t>
            </a:r>
            <a:r>
              <a:rPr lang="en-US" sz="1200" b="1">
                <a:solidFill>
                  <a:srgbClr val="FFFFFF"/>
                </a:solidFill>
              </a:rPr>
              <a:t> </a:t>
            </a:r>
            <a:r>
              <a:rPr lang="en-US" sz="1200" b="1" err="1">
                <a:solidFill>
                  <a:srgbClr val="FFFFFF"/>
                </a:solidFill>
              </a:rPr>
              <a:t>avoimesti</a:t>
            </a:r>
            <a:r>
              <a:rPr lang="en-US" sz="1200" b="1">
                <a:solidFill>
                  <a:srgbClr val="FFFFFF"/>
                </a:solidFill>
              </a:rPr>
              <a:t> </a:t>
            </a:r>
            <a:r>
              <a:rPr lang="en-US" sz="1200" b="1" err="1">
                <a:solidFill>
                  <a:srgbClr val="FFFFFF"/>
                </a:solidFill>
              </a:rPr>
              <a:t>yhteistyössä</a:t>
            </a:r>
            <a:endParaRPr lang="en-US" sz="1200" b="1">
              <a:solidFill>
                <a:srgbClr val="FFFFFF"/>
              </a:solidFill>
            </a:endParaRPr>
          </a:p>
        </p:txBody>
      </p:sp>
      <p:sp>
        <p:nvSpPr>
          <p:cNvPr id="109" name="Rectangle 77">
            <a:extLst>
              <a:ext uri="{FF2B5EF4-FFF2-40B4-BE49-F238E27FC236}">
                <a16:creationId xmlns:a16="http://schemas.microsoft.com/office/drawing/2014/main" id="{3D24440B-1B1B-49C8-B0B7-53F01CFB2B28}"/>
              </a:ext>
            </a:extLst>
          </p:cNvPr>
          <p:cNvSpPr/>
          <p:nvPr/>
        </p:nvSpPr>
        <p:spPr>
          <a:xfrm>
            <a:off x="7599223" y="6378518"/>
            <a:ext cx="6096000" cy="276999"/>
          </a:xfrm>
          <a:prstGeom prst="rect">
            <a:avLst/>
          </a:prstGeom>
        </p:spPr>
        <p:txBody>
          <a:bodyPr>
            <a:spAutoFit/>
          </a:bodyPr>
          <a:lstStyle/>
          <a:p>
            <a:r>
              <a:rPr lang="en-US" sz="1200" b="1" err="1">
                <a:solidFill>
                  <a:srgbClr val="336699"/>
                </a:solidFill>
              </a:rPr>
              <a:t>Olemme</a:t>
            </a:r>
            <a:r>
              <a:rPr lang="en-US" sz="1200" b="1">
                <a:solidFill>
                  <a:srgbClr val="336699"/>
                </a:solidFill>
              </a:rPr>
              <a:t> </a:t>
            </a:r>
            <a:r>
              <a:rPr lang="en-US" sz="1200" b="1" err="1">
                <a:solidFill>
                  <a:srgbClr val="336699"/>
                </a:solidFill>
              </a:rPr>
              <a:t>luotettavia</a:t>
            </a:r>
            <a:r>
              <a:rPr lang="en-US" sz="1200" b="1">
                <a:solidFill>
                  <a:srgbClr val="336699"/>
                </a:solidFill>
              </a:rPr>
              <a:t> ja </a:t>
            </a:r>
            <a:r>
              <a:rPr lang="en-US" sz="1200" b="1" err="1">
                <a:solidFill>
                  <a:srgbClr val="336699"/>
                </a:solidFill>
              </a:rPr>
              <a:t>vastuullisia</a:t>
            </a:r>
            <a:r>
              <a:rPr lang="en-US" sz="1200" b="1">
                <a:solidFill>
                  <a:srgbClr val="336699"/>
                </a:solidFill>
              </a:rPr>
              <a:t>, </a:t>
            </a:r>
            <a:r>
              <a:rPr lang="en-US" sz="1200" b="1" err="1">
                <a:solidFill>
                  <a:srgbClr val="336699"/>
                </a:solidFill>
              </a:rPr>
              <a:t>myös</a:t>
            </a:r>
            <a:r>
              <a:rPr lang="en-US" sz="1200" b="1">
                <a:solidFill>
                  <a:srgbClr val="336699"/>
                </a:solidFill>
              </a:rPr>
              <a:t> </a:t>
            </a:r>
            <a:r>
              <a:rPr lang="en-US" sz="1200" b="1" err="1">
                <a:solidFill>
                  <a:srgbClr val="336699"/>
                </a:solidFill>
              </a:rPr>
              <a:t>tuleville</a:t>
            </a:r>
            <a:r>
              <a:rPr lang="en-US" sz="1200" b="1">
                <a:solidFill>
                  <a:srgbClr val="336699"/>
                </a:solidFill>
              </a:rPr>
              <a:t> </a:t>
            </a:r>
            <a:r>
              <a:rPr lang="en-US" sz="1200" b="1" err="1">
                <a:solidFill>
                  <a:srgbClr val="336699"/>
                </a:solidFill>
              </a:rPr>
              <a:t>sukupolville</a:t>
            </a:r>
            <a:endParaRPr lang="en-US" sz="1200" b="1">
              <a:solidFill>
                <a:srgbClr val="336699"/>
              </a:solidFill>
            </a:endParaRPr>
          </a:p>
        </p:txBody>
      </p:sp>
      <p:sp>
        <p:nvSpPr>
          <p:cNvPr id="110" name="Rectangle 78">
            <a:extLst>
              <a:ext uri="{FF2B5EF4-FFF2-40B4-BE49-F238E27FC236}">
                <a16:creationId xmlns:a16="http://schemas.microsoft.com/office/drawing/2014/main" id="{1EEFDF2A-A5D3-4F0D-88DD-75BF10FD9E45}"/>
              </a:ext>
            </a:extLst>
          </p:cNvPr>
          <p:cNvSpPr/>
          <p:nvPr/>
        </p:nvSpPr>
        <p:spPr>
          <a:xfrm>
            <a:off x="7279850" y="1994866"/>
            <a:ext cx="1870441" cy="830997"/>
          </a:xfrm>
          <a:prstGeom prst="rect">
            <a:avLst/>
          </a:prstGeom>
        </p:spPr>
        <p:txBody>
          <a:bodyPr wrap="square">
            <a:spAutoFit/>
          </a:bodyPr>
          <a:lstStyle/>
          <a:p>
            <a:r>
              <a:rPr lang="en-US" sz="1200" b="1" err="1">
                <a:solidFill>
                  <a:srgbClr val="336699">
                    <a:lumMod val="75000"/>
                  </a:srgbClr>
                </a:solidFill>
              </a:rPr>
              <a:t>Palveluiden</a:t>
            </a:r>
            <a:r>
              <a:rPr lang="en-US" sz="1200" b="1">
                <a:solidFill>
                  <a:srgbClr val="336699">
                    <a:lumMod val="75000"/>
                  </a:srgbClr>
                </a:solidFill>
              </a:rPr>
              <a:t> </a:t>
            </a:r>
            <a:r>
              <a:rPr lang="en-US" sz="1200" b="1" err="1">
                <a:solidFill>
                  <a:srgbClr val="336699">
                    <a:lumMod val="75000"/>
                  </a:srgbClr>
                </a:solidFill>
              </a:rPr>
              <a:t>yhden-vertaisuus</a:t>
            </a:r>
            <a:r>
              <a:rPr lang="en-US" sz="1200" b="1">
                <a:solidFill>
                  <a:srgbClr val="336699">
                    <a:lumMod val="75000"/>
                  </a:srgbClr>
                </a:solidFill>
              </a:rPr>
              <a:t>, </a:t>
            </a:r>
            <a:r>
              <a:rPr lang="en-US" sz="1200" b="1" err="1">
                <a:solidFill>
                  <a:srgbClr val="336699">
                    <a:lumMod val="75000"/>
                  </a:srgbClr>
                </a:solidFill>
              </a:rPr>
              <a:t>saatavuus</a:t>
            </a:r>
            <a:br>
              <a:rPr lang="en-US" sz="1200" b="1">
                <a:solidFill>
                  <a:srgbClr val="336699">
                    <a:lumMod val="75000"/>
                  </a:srgbClr>
                </a:solidFill>
              </a:rPr>
            </a:br>
            <a:r>
              <a:rPr lang="en-US" sz="1200" b="1">
                <a:solidFill>
                  <a:srgbClr val="336699">
                    <a:lumMod val="75000"/>
                  </a:srgbClr>
                </a:solidFill>
              </a:rPr>
              <a:t>ja </a:t>
            </a:r>
            <a:r>
              <a:rPr lang="en-US" sz="1200" b="1" err="1">
                <a:solidFill>
                  <a:srgbClr val="336699">
                    <a:lumMod val="75000"/>
                  </a:srgbClr>
                </a:solidFill>
              </a:rPr>
              <a:t>saavutettavuus</a:t>
            </a:r>
            <a:r>
              <a:rPr lang="en-US" sz="1200" b="1">
                <a:solidFill>
                  <a:srgbClr val="336699">
                    <a:lumMod val="75000"/>
                  </a:srgbClr>
                </a:solidFill>
              </a:rPr>
              <a:t> </a:t>
            </a:r>
            <a:r>
              <a:rPr lang="en-US" sz="1200" b="1" err="1">
                <a:solidFill>
                  <a:srgbClr val="336699">
                    <a:lumMod val="75000"/>
                  </a:srgbClr>
                </a:solidFill>
              </a:rPr>
              <a:t>paranevat</a:t>
            </a:r>
            <a:r>
              <a:rPr lang="en-US" sz="1200" b="1">
                <a:solidFill>
                  <a:srgbClr val="336699">
                    <a:lumMod val="75000"/>
                  </a:srgbClr>
                </a:solidFill>
              </a:rPr>
              <a:t>.</a:t>
            </a:r>
          </a:p>
        </p:txBody>
      </p:sp>
      <p:sp>
        <p:nvSpPr>
          <p:cNvPr id="111" name="Rectangle 79">
            <a:extLst>
              <a:ext uri="{FF2B5EF4-FFF2-40B4-BE49-F238E27FC236}">
                <a16:creationId xmlns:a16="http://schemas.microsoft.com/office/drawing/2014/main" id="{36B9CBD4-7327-41E6-AA94-7148086B96BA}"/>
              </a:ext>
            </a:extLst>
          </p:cNvPr>
          <p:cNvSpPr/>
          <p:nvPr/>
        </p:nvSpPr>
        <p:spPr>
          <a:xfrm>
            <a:off x="211285" y="2212638"/>
            <a:ext cx="1652479" cy="369332"/>
          </a:xfrm>
          <a:prstGeom prst="rect">
            <a:avLst/>
          </a:prstGeom>
        </p:spPr>
        <p:txBody>
          <a:bodyPr wrap="square">
            <a:spAutoFit/>
          </a:bodyPr>
          <a:lstStyle/>
          <a:p>
            <a:r>
              <a:rPr lang="fi-FI" b="1">
                <a:solidFill>
                  <a:srgbClr val="336699"/>
                </a:solidFill>
              </a:rPr>
              <a:t>Tavoitteemme</a:t>
            </a:r>
          </a:p>
        </p:txBody>
      </p:sp>
      <p:sp>
        <p:nvSpPr>
          <p:cNvPr id="112" name="Rectangle 85">
            <a:extLst>
              <a:ext uri="{FF2B5EF4-FFF2-40B4-BE49-F238E27FC236}">
                <a16:creationId xmlns:a16="http://schemas.microsoft.com/office/drawing/2014/main" id="{15966620-0095-485B-8B55-1BD5898CCBCB}"/>
              </a:ext>
            </a:extLst>
          </p:cNvPr>
          <p:cNvSpPr/>
          <p:nvPr/>
        </p:nvSpPr>
        <p:spPr>
          <a:xfrm>
            <a:off x="3684243" y="4949156"/>
            <a:ext cx="4568239" cy="369332"/>
          </a:xfrm>
          <a:prstGeom prst="rect">
            <a:avLst/>
          </a:prstGeom>
        </p:spPr>
        <p:txBody>
          <a:bodyPr wrap="square">
            <a:spAutoFit/>
          </a:bodyPr>
          <a:lstStyle/>
          <a:p>
            <a:pPr algn="ctr"/>
            <a:r>
              <a:rPr lang="fi-FI" b="1">
                <a:solidFill>
                  <a:srgbClr val="FFFFFF"/>
                </a:solidFill>
              </a:rPr>
              <a:t>Strategiset menestystekijämme</a:t>
            </a:r>
          </a:p>
        </p:txBody>
      </p:sp>
      <p:sp>
        <p:nvSpPr>
          <p:cNvPr id="113" name="Rectangle 67">
            <a:extLst>
              <a:ext uri="{FF2B5EF4-FFF2-40B4-BE49-F238E27FC236}">
                <a16:creationId xmlns:a16="http://schemas.microsoft.com/office/drawing/2014/main" id="{F952255D-364D-48D1-A381-73793360D28F}"/>
              </a:ext>
            </a:extLst>
          </p:cNvPr>
          <p:cNvSpPr/>
          <p:nvPr/>
        </p:nvSpPr>
        <p:spPr>
          <a:xfrm>
            <a:off x="4212884" y="3337051"/>
            <a:ext cx="1597822" cy="1169551"/>
          </a:xfrm>
          <a:prstGeom prst="rect">
            <a:avLst/>
          </a:prstGeom>
        </p:spPr>
        <p:txBody>
          <a:bodyPr wrap="square">
            <a:spAutoFit/>
          </a:bodyPr>
          <a:lstStyle/>
          <a:p>
            <a:pPr algn="ctr"/>
            <a:r>
              <a:rPr lang="en-US" sz="1400" b="1" err="1">
                <a:solidFill>
                  <a:srgbClr val="FFFFFF"/>
                </a:solidFill>
              </a:rPr>
              <a:t>Vankka</a:t>
            </a:r>
            <a:r>
              <a:rPr lang="en-US" sz="1400" b="1">
                <a:solidFill>
                  <a:srgbClr val="FFFFFF"/>
                </a:solidFill>
              </a:rPr>
              <a:t> </a:t>
            </a:r>
          </a:p>
          <a:p>
            <a:pPr algn="ctr"/>
            <a:r>
              <a:rPr lang="en-US" sz="1400" b="1" err="1">
                <a:solidFill>
                  <a:srgbClr val="FFFFFF"/>
                </a:solidFill>
              </a:rPr>
              <a:t>tietopohja</a:t>
            </a:r>
            <a:r>
              <a:rPr lang="en-US" sz="1400" b="1">
                <a:solidFill>
                  <a:srgbClr val="FFFFFF"/>
                </a:solidFill>
              </a:rPr>
              <a:t> ja </a:t>
            </a:r>
            <a:r>
              <a:rPr lang="en-US" sz="1400" b="1" err="1">
                <a:solidFill>
                  <a:srgbClr val="FFFFFF"/>
                </a:solidFill>
              </a:rPr>
              <a:t>systemaattinen</a:t>
            </a:r>
            <a:endParaRPr lang="en-US" sz="1400" b="1">
              <a:solidFill>
                <a:srgbClr val="FFFFFF"/>
              </a:solidFill>
            </a:endParaRPr>
          </a:p>
          <a:p>
            <a:pPr algn="ctr"/>
            <a:r>
              <a:rPr lang="en-US" sz="1400" b="1" err="1">
                <a:solidFill>
                  <a:srgbClr val="FFFFFF"/>
                </a:solidFill>
              </a:rPr>
              <a:t>tiedon</a:t>
            </a:r>
            <a:endParaRPr lang="en-US" sz="1400" b="1">
              <a:solidFill>
                <a:srgbClr val="FFFFFF"/>
              </a:solidFill>
            </a:endParaRPr>
          </a:p>
          <a:p>
            <a:pPr algn="ctr"/>
            <a:r>
              <a:rPr lang="en-US" sz="1400" b="1" err="1">
                <a:solidFill>
                  <a:srgbClr val="FFFFFF"/>
                </a:solidFill>
              </a:rPr>
              <a:t>hyödyntäminen</a:t>
            </a:r>
            <a:endParaRPr lang="en-US" sz="1400" b="1">
              <a:solidFill>
                <a:srgbClr val="FFFFFF"/>
              </a:solidFill>
            </a:endParaRPr>
          </a:p>
        </p:txBody>
      </p:sp>
      <p:sp>
        <p:nvSpPr>
          <p:cNvPr id="114" name="Rectangle 70">
            <a:extLst>
              <a:ext uri="{FF2B5EF4-FFF2-40B4-BE49-F238E27FC236}">
                <a16:creationId xmlns:a16="http://schemas.microsoft.com/office/drawing/2014/main" id="{5B6D02E7-9F72-480C-AF80-142B06293BE6}"/>
              </a:ext>
            </a:extLst>
          </p:cNvPr>
          <p:cNvSpPr/>
          <p:nvPr/>
        </p:nvSpPr>
        <p:spPr>
          <a:xfrm>
            <a:off x="2457178" y="3447553"/>
            <a:ext cx="1350989" cy="954107"/>
          </a:xfrm>
          <a:prstGeom prst="rect">
            <a:avLst/>
          </a:prstGeom>
        </p:spPr>
        <p:txBody>
          <a:bodyPr wrap="square">
            <a:spAutoFit/>
          </a:bodyPr>
          <a:lstStyle/>
          <a:p>
            <a:pPr algn="ctr"/>
            <a:r>
              <a:rPr lang="en-US" sz="1400" b="1" err="1">
                <a:solidFill>
                  <a:srgbClr val="FFFFFF"/>
                </a:solidFill>
              </a:rPr>
              <a:t>Hyvinvoiva</a:t>
            </a:r>
            <a:r>
              <a:rPr lang="en-US" sz="1400" b="1">
                <a:solidFill>
                  <a:srgbClr val="FFFFFF"/>
                </a:solidFill>
              </a:rPr>
              <a:t>, </a:t>
            </a:r>
            <a:r>
              <a:rPr lang="en-US" sz="1400" b="1" err="1">
                <a:solidFill>
                  <a:srgbClr val="FFFFFF"/>
                </a:solidFill>
              </a:rPr>
              <a:t>osaava</a:t>
            </a:r>
            <a:r>
              <a:rPr lang="en-US" sz="1400" b="1">
                <a:solidFill>
                  <a:srgbClr val="FFFFFF"/>
                </a:solidFill>
              </a:rPr>
              <a:t> ja </a:t>
            </a:r>
            <a:r>
              <a:rPr lang="en-US" sz="1400" b="1" err="1">
                <a:solidFill>
                  <a:srgbClr val="FFFFFF"/>
                </a:solidFill>
              </a:rPr>
              <a:t>osallistuva</a:t>
            </a:r>
            <a:endParaRPr lang="en-US" sz="1400" b="1">
              <a:solidFill>
                <a:srgbClr val="FFFFFF"/>
              </a:solidFill>
            </a:endParaRPr>
          </a:p>
          <a:p>
            <a:pPr algn="ctr"/>
            <a:r>
              <a:rPr lang="en-US" sz="1400" b="1" err="1">
                <a:solidFill>
                  <a:srgbClr val="FFFFFF"/>
                </a:solidFill>
              </a:rPr>
              <a:t>henkilöstö</a:t>
            </a:r>
            <a:endParaRPr lang="en-US" sz="1400" b="1">
              <a:solidFill>
                <a:srgbClr val="FFFFFF"/>
              </a:solidFill>
            </a:endParaRPr>
          </a:p>
        </p:txBody>
      </p:sp>
      <p:sp>
        <p:nvSpPr>
          <p:cNvPr id="115" name="Rectangle 71">
            <a:extLst>
              <a:ext uri="{FF2B5EF4-FFF2-40B4-BE49-F238E27FC236}">
                <a16:creationId xmlns:a16="http://schemas.microsoft.com/office/drawing/2014/main" id="{90895433-B39F-4D6C-8BD8-BF3E8F802FE7}"/>
              </a:ext>
            </a:extLst>
          </p:cNvPr>
          <p:cNvSpPr/>
          <p:nvPr/>
        </p:nvSpPr>
        <p:spPr>
          <a:xfrm>
            <a:off x="6015345" y="3491218"/>
            <a:ext cx="1817768" cy="738664"/>
          </a:xfrm>
          <a:prstGeom prst="rect">
            <a:avLst/>
          </a:prstGeom>
        </p:spPr>
        <p:txBody>
          <a:bodyPr wrap="square">
            <a:spAutoFit/>
          </a:bodyPr>
          <a:lstStyle/>
          <a:p>
            <a:pPr algn="ctr"/>
            <a:r>
              <a:rPr lang="en-US" sz="1400" b="1" err="1">
                <a:solidFill>
                  <a:srgbClr val="FFFFFF"/>
                </a:solidFill>
              </a:rPr>
              <a:t>Sujuva</a:t>
            </a:r>
            <a:r>
              <a:rPr lang="en-US" sz="1400" b="1">
                <a:solidFill>
                  <a:srgbClr val="FFFFFF"/>
                </a:solidFill>
              </a:rPr>
              <a:t> ja</a:t>
            </a:r>
          </a:p>
          <a:p>
            <a:pPr algn="ctr"/>
            <a:r>
              <a:rPr lang="en-US" sz="1400" b="1" err="1">
                <a:solidFill>
                  <a:srgbClr val="FFFFFF"/>
                </a:solidFill>
              </a:rPr>
              <a:t>saumaton</a:t>
            </a:r>
            <a:endParaRPr lang="en-US" sz="1400" b="1">
              <a:solidFill>
                <a:srgbClr val="FFFFFF"/>
              </a:solidFill>
            </a:endParaRPr>
          </a:p>
          <a:p>
            <a:pPr algn="ctr"/>
            <a:r>
              <a:rPr lang="en-US" sz="1400" b="1" err="1">
                <a:solidFill>
                  <a:srgbClr val="FFFFFF"/>
                </a:solidFill>
              </a:rPr>
              <a:t>kumppanuus</a:t>
            </a:r>
            <a:endParaRPr lang="en-US" sz="1400" b="1">
              <a:solidFill>
                <a:srgbClr val="FFFFFF"/>
              </a:solidFill>
            </a:endParaRPr>
          </a:p>
        </p:txBody>
      </p:sp>
      <p:sp>
        <p:nvSpPr>
          <p:cNvPr id="116" name="Rectangle 72">
            <a:extLst>
              <a:ext uri="{FF2B5EF4-FFF2-40B4-BE49-F238E27FC236}">
                <a16:creationId xmlns:a16="http://schemas.microsoft.com/office/drawing/2014/main" id="{CCD18F38-34E8-4CDA-9FC9-553C1C906CEB}"/>
              </a:ext>
            </a:extLst>
          </p:cNvPr>
          <p:cNvSpPr/>
          <p:nvPr/>
        </p:nvSpPr>
        <p:spPr>
          <a:xfrm>
            <a:off x="7961776" y="3255753"/>
            <a:ext cx="1675779" cy="1384995"/>
          </a:xfrm>
          <a:prstGeom prst="rect">
            <a:avLst/>
          </a:prstGeom>
        </p:spPr>
        <p:txBody>
          <a:bodyPr wrap="square">
            <a:spAutoFit/>
          </a:bodyPr>
          <a:lstStyle/>
          <a:p>
            <a:pPr algn="ctr"/>
            <a:r>
              <a:rPr lang="en-US" sz="1400" b="1" err="1">
                <a:solidFill>
                  <a:srgbClr val="FFFFFF"/>
                </a:solidFill>
              </a:rPr>
              <a:t>Aktiiviset</a:t>
            </a:r>
            <a:r>
              <a:rPr lang="en-US" sz="1400" b="1">
                <a:solidFill>
                  <a:srgbClr val="FFFFFF"/>
                </a:solidFill>
              </a:rPr>
              <a:t> ja</a:t>
            </a:r>
          </a:p>
          <a:p>
            <a:pPr algn="ctr"/>
            <a:r>
              <a:rPr lang="en-US" sz="1400" b="1" err="1">
                <a:solidFill>
                  <a:srgbClr val="FFFFFF"/>
                </a:solidFill>
              </a:rPr>
              <a:t>osallistuvat</a:t>
            </a:r>
            <a:endParaRPr lang="en-US" sz="1400" b="1">
              <a:solidFill>
                <a:srgbClr val="FFFFFF"/>
              </a:solidFill>
            </a:endParaRPr>
          </a:p>
          <a:p>
            <a:pPr algn="ctr"/>
            <a:r>
              <a:rPr lang="en-US" sz="1400" b="1" err="1">
                <a:solidFill>
                  <a:srgbClr val="FFFFFF"/>
                </a:solidFill>
              </a:rPr>
              <a:t>asukkaat</a:t>
            </a:r>
            <a:r>
              <a:rPr lang="en-US" sz="1400" b="1">
                <a:solidFill>
                  <a:srgbClr val="FFFFFF"/>
                </a:solidFill>
              </a:rPr>
              <a:t> </a:t>
            </a:r>
            <a:r>
              <a:rPr lang="en-US" sz="1400" b="1" err="1">
                <a:solidFill>
                  <a:srgbClr val="FFFFFF"/>
                </a:solidFill>
              </a:rPr>
              <a:t>sekä</a:t>
            </a:r>
            <a:endParaRPr lang="en-US" sz="1400" b="1">
              <a:solidFill>
                <a:srgbClr val="FFFFFF"/>
              </a:solidFill>
            </a:endParaRPr>
          </a:p>
          <a:p>
            <a:pPr algn="ctr"/>
            <a:r>
              <a:rPr lang="en-US" sz="1400" b="1" err="1">
                <a:solidFill>
                  <a:srgbClr val="FFFFFF"/>
                </a:solidFill>
              </a:rPr>
              <a:t>toimivat</a:t>
            </a:r>
            <a:endParaRPr lang="en-US" sz="1400" b="1">
              <a:solidFill>
                <a:srgbClr val="FFFFFF"/>
              </a:solidFill>
            </a:endParaRPr>
          </a:p>
          <a:p>
            <a:pPr algn="ctr"/>
            <a:r>
              <a:rPr lang="en-US" sz="1400" b="1" err="1">
                <a:solidFill>
                  <a:srgbClr val="FFFFFF"/>
                </a:solidFill>
              </a:rPr>
              <a:t>ennaltaehkäisevät</a:t>
            </a:r>
            <a:endParaRPr lang="en-US" sz="1400" b="1">
              <a:solidFill>
                <a:srgbClr val="FFFFFF"/>
              </a:solidFill>
            </a:endParaRPr>
          </a:p>
          <a:p>
            <a:pPr algn="ctr"/>
            <a:r>
              <a:rPr lang="en-US" sz="1400" b="1" err="1">
                <a:solidFill>
                  <a:srgbClr val="FFFFFF"/>
                </a:solidFill>
              </a:rPr>
              <a:t>palvelut</a:t>
            </a:r>
            <a:endParaRPr lang="en-US" sz="1400" b="1">
              <a:solidFill>
                <a:srgbClr val="FFFFFF"/>
              </a:solidFill>
            </a:endParaRPr>
          </a:p>
        </p:txBody>
      </p:sp>
      <p:sp>
        <p:nvSpPr>
          <p:cNvPr id="117" name="Rectangle 1">
            <a:extLst>
              <a:ext uri="{FF2B5EF4-FFF2-40B4-BE49-F238E27FC236}">
                <a16:creationId xmlns:a16="http://schemas.microsoft.com/office/drawing/2014/main" id="{5D1B1D91-765B-47A5-ADC7-1CFAF2F4F2EC}"/>
              </a:ext>
            </a:extLst>
          </p:cNvPr>
          <p:cNvSpPr/>
          <p:nvPr/>
        </p:nvSpPr>
        <p:spPr>
          <a:xfrm>
            <a:off x="9856735" y="3387203"/>
            <a:ext cx="1666249" cy="954107"/>
          </a:xfrm>
          <a:prstGeom prst="rect">
            <a:avLst/>
          </a:prstGeom>
        </p:spPr>
        <p:txBody>
          <a:bodyPr wrap="square">
            <a:spAutoFit/>
          </a:bodyPr>
          <a:lstStyle/>
          <a:p>
            <a:pPr algn="ctr"/>
            <a:r>
              <a:rPr lang="en-US" sz="1400" b="1" err="1">
                <a:solidFill>
                  <a:srgbClr val="FFFFFF"/>
                </a:solidFill>
              </a:rPr>
              <a:t>Toiminnan</a:t>
            </a:r>
            <a:endParaRPr lang="en-US" sz="1400" b="1">
              <a:solidFill>
                <a:srgbClr val="FFFFFF"/>
              </a:solidFill>
            </a:endParaRPr>
          </a:p>
          <a:p>
            <a:pPr algn="ctr"/>
            <a:r>
              <a:rPr lang="en-US" sz="1400" b="1" err="1">
                <a:solidFill>
                  <a:srgbClr val="FFFFFF"/>
                </a:solidFill>
              </a:rPr>
              <a:t>tavoitteellinen</a:t>
            </a:r>
            <a:endParaRPr lang="en-US" sz="1400" b="1">
              <a:solidFill>
                <a:srgbClr val="FFFFFF"/>
              </a:solidFill>
            </a:endParaRPr>
          </a:p>
          <a:p>
            <a:pPr algn="ctr"/>
            <a:r>
              <a:rPr lang="en-US" sz="1400" b="1" err="1">
                <a:solidFill>
                  <a:srgbClr val="FFFFFF"/>
                </a:solidFill>
              </a:rPr>
              <a:t>kehittäminen</a:t>
            </a:r>
            <a:r>
              <a:rPr lang="en-US" sz="1400" b="1">
                <a:solidFill>
                  <a:srgbClr val="FFFFFF"/>
                </a:solidFill>
              </a:rPr>
              <a:t> ja</a:t>
            </a:r>
          </a:p>
          <a:p>
            <a:pPr algn="ctr"/>
            <a:r>
              <a:rPr lang="en-US" sz="1400" b="1" err="1">
                <a:solidFill>
                  <a:srgbClr val="FFFFFF"/>
                </a:solidFill>
              </a:rPr>
              <a:t>uudistaminen</a:t>
            </a:r>
            <a:endParaRPr lang="en-US" sz="1400" b="1">
              <a:solidFill>
                <a:srgbClr val="FFFFFF"/>
              </a:solidFill>
            </a:endParaRPr>
          </a:p>
        </p:txBody>
      </p:sp>
      <p:sp>
        <p:nvSpPr>
          <p:cNvPr id="118" name="Rectangle 90">
            <a:extLst>
              <a:ext uri="{FF2B5EF4-FFF2-40B4-BE49-F238E27FC236}">
                <a16:creationId xmlns:a16="http://schemas.microsoft.com/office/drawing/2014/main" id="{AEA7357B-F3E3-432B-9BFA-534694FB123F}"/>
              </a:ext>
            </a:extLst>
          </p:cNvPr>
          <p:cNvSpPr/>
          <p:nvPr/>
        </p:nvSpPr>
        <p:spPr>
          <a:xfrm>
            <a:off x="537766" y="5666121"/>
            <a:ext cx="1603411" cy="369332"/>
          </a:xfrm>
          <a:prstGeom prst="rect">
            <a:avLst/>
          </a:prstGeom>
        </p:spPr>
        <p:txBody>
          <a:bodyPr wrap="square">
            <a:spAutoFit/>
          </a:bodyPr>
          <a:lstStyle/>
          <a:p>
            <a:r>
              <a:rPr lang="fi-FI" b="1">
                <a:solidFill>
                  <a:srgbClr val="336699"/>
                </a:solidFill>
              </a:rPr>
              <a:t>Missio</a:t>
            </a:r>
          </a:p>
        </p:txBody>
      </p:sp>
      <p:sp>
        <p:nvSpPr>
          <p:cNvPr id="119" name="Rectangle 94">
            <a:extLst>
              <a:ext uri="{FF2B5EF4-FFF2-40B4-BE49-F238E27FC236}">
                <a16:creationId xmlns:a16="http://schemas.microsoft.com/office/drawing/2014/main" id="{E69E5ABF-03AF-42DE-AAAE-221122D78BFE}"/>
              </a:ext>
            </a:extLst>
          </p:cNvPr>
          <p:cNvSpPr/>
          <p:nvPr/>
        </p:nvSpPr>
        <p:spPr>
          <a:xfrm>
            <a:off x="225726" y="6323122"/>
            <a:ext cx="1603411" cy="369332"/>
          </a:xfrm>
          <a:prstGeom prst="rect">
            <a:avLst/>
          </a:prstGeom>
        </p:spPr>
        <p:txBody>
          <a:bodyPr wrap="square">
            <a:spAutoFit/>
          </a:bodyPr>
          <a:lstStyle/>
          <a:p>
            <a:r>
              <a:rPr lang="fi-FI" b="1">
                <a:solidFill>
                  <a:srgbClr val="336699"/>
                </a:solidFill>
              </a:rPr>
              <a:t>Arvot</a:t>
            </a:r>
          </a:p>
        </p:txBody>
      </p:sp>
      <p:sp>
        <p:nvSpPr>
          <p:cNvPr id="120" name="Rectangle 69">
            <a:extLst>
              <a:ext uri="{FF2B5EF4-FFF2-40B4-BE49-F238E27FC236}">
                <a16:creationId xmlns:a16="http://schemas.microsoft.com/office/drawing/2014/main" id="{2E4410AF-155C-4354-B767-7435E4D1DEB6}"/>
              </a:ext>
            </a:extLst>
          </p:cNvPr>
          <p:cNvSpPr/>
          <p:nvPr/>
        </p:nvSpPr>
        <p:spPr>
          <a:xfrm>
            <a:off x="374112" y="3260057"/>
            <a:ext cx="1774455" cy="1384995"/>
          </a:xfrm>
          <a:prstGeom prst="rect">
            <a:avLst/>
          </a:prstGeom>
        </p:spPr>
        <p:txBody>
          <a:bodyPr wrap="square">
            <a:spAutoFit/>
          </a:bodyPr>
          <a:lstStyle/>
          <a:p>
            <a:pPr algn="ctr"/>
            <a:r>
              <a:rPr lang="en-US" sz="1400" b="1" err="1">
                <a:solidFill>
                  <a:srgbClr val="FFFFFF"/>
                </a:solidFill>
              </a:rPr>
              <a:t>Ihmislähtöiset</a:t>
            </a:r>
            <a:r>
              <a:rPr lang="en-US" sz="1400" b="1">
                <a:solidFill>
                  <a:srgbClr val="FFFFFF"/>
                </a:solidFill>
              </a:rPr>
              <a:t> </a:t>
            </a:r>
            <a:br>
              <a:rPr lang="en-US" sz="1400" b="1">
                <a:solidFill>
                  <a:srgbClr val="FFFFFF"/>
                </a:solidFill>
              </a:rPr>
            </a:br>
            <a:r>
              <a:rPr lang="en-US" sz="1400" b="1">
                <a:solidFill>
                  <a:srgbClr val="FFFFFF"/>
                </a:solidFill>
              </a:rPr>
              <a:t>ja </a:t>
            </a:r>
            <a:r>
              <a:rPr lang="en-US" sz="1400" b="1" err="1">
                <a:solidFill>
                  <a:srgbClr val="FFFFFF"/>
                </a:solidFill>
              </a:rPr>
              <a:t>kustannus-vaikuttavat</a:t>
            </a:r>
            <a:r>
              <a:rPr lang="en-US" sz="1400" b="1">
                <a:solidFill>
                  <a:srgbClr val="FFFFFF"/>
                </a:solidFill>
              </a:rPr>
              <a:t> </a:t>
            </a:r>
            <a:r>
              <a:rPr lang="en-US" sz="1400" b="1" err="1">
                <a:solidFill>
                  <a:srgbClr val="FFFFFF"/>
                </a:solidFill>
              </a:rPr>
              <a:t>palvelut</a:t>
            </a:r>
            <a:r>
              <a:rPr lang="en-US" sz="1400" b="1">
                <a:solidFill>
                  <a:srgbClr val="FFFFFF"/>
                </a:solidFill>
              </a:rPr>
              <a:t> </a:t>
            </a:r>
            <a:r>
              <a:rPr lang="en-US" sz="1400" b="1" err="1">
                <a:solidFill>
                  <a:srgbClr val="FFFFFF"/>
                </a:solidFill>
              </a:rPr>
              <a:t>sekä</a:t>
            </a:r>
            <a:r>
              <a:rPr lang="en-US" sz="1400" b="1">
                <a:solidFill>
                  <a:srgbClr val="FFFFFF"/>
                </a:solidFill>
              </a:rPr>
              <a:t> </a:t>
            </a:r>
            <a:r>
              <a:rPr lang="en-US" sz="1400" b="1" err="1">
                <a:solidFill>
                  <a:srgbClr val="FFFFFF"/>
                </a:solidFill>
              </a:rPr>
              <a:t>saumaton</a:t>
            </a:r>
            <a:r>
              <a:rPr lang="en-US" sz="1400" b="1">
                <a:solidFill>
                  <a:srgbClr val="FFFFFF"/>
                </a:solidFill>
              </a:rPr>
              <a:t> </a:t>
            </a:r>
            <a:r>
              <a:rPr lang="en-US" sz="1400" b="1" err="1">
                <a:solidFill>
                  <a:srgbClr val="FFFFFF"/>
                </a:solidFill>
              </a:rPr>
              <a:t>palvelujen</a:t>
            </a:r>
            <a:r>
              <a:rPr lang="en-US" sz="1400" b="1">
                <a:solidFill>
                  <a:srgbClr val="FFFFFF"/>
                </a:solidFill>
              </a:rPr>
              <a:t> </a:t>
            </a:r>
            <a:r>
              <a:rPr lang="en-US" sz="1400" b="1" err="1">
                <a:solidFill>
                  <a:srgbClr val="FFFFFF"/>
                </a:solidFill>
              </a:rPr>
              <a:t>yhteen-sovittaminen</a:t>
            </a:r>
            <a:endParaRPr lang="en-US" sz="1400" b="1">
              <a:solidFill>
                <a:srgbClr val="FFFFFF"/>
              </a:solidFill>
            </a:endParaRPr>
          </a:p>
        </p:txBody>
      </p:sp>
    </p:spTree>
    <p:extLst>
      <p:ext uri="{BB962C8B-B14F-4D97-AF65-F5344CB8AC3E}">
        <p14:creationId xmlns:p14="http://schemas.microsoft.com/office/powerpoint/2010/main" val="369989605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E5C7DB76-6E73-5353-B4FA-1A1E68B7BD82}"/>
              </a:ext>
            </a:extLst>
          </p:cNvPr>
          <p:cNvSpPr>
            <a:spLocks noGrp="1"/>
          </p:cNvSpPr>
          <p:nvPr>
            <p:ph idx="1"/>
          </p:nvPr>
        </p:nvSpPr>
        <p:spPr>
          <a:xfrm>
            <a:off x="510987" y="1434664"/>
            <a:ext cx="11169009" cy="3981041"/>
          </a:xfrm>
        </p:spPr>
        <p:txBody>
          <a:bodyPr vert="horz" lIns="0" tIns="0" rIns="0" bIns="0" rtlCol="0" anchor="t">
            <a:noAutofit/>
          </a:bodyPr>
          <a:lstStyle/>
          <a:p>
            <a:r>
              <a:rPr lang="fi-FI" b="1">
                <a:ea typeface="+mn-lt"/>
                <a:cs typeface="+mn-lt"/>
              </a:rPr>
              <a:t>Kohtaamme ihmislähtöisesti ja yhdenvertaisesti.</a:t>
            </a:r>
            <a:r>
              <a:rPr lang="fi-FI">
                <a:ea typeface="+mn-lt"/>
                <a:cs typeface="+mn-lt"/>
              </a:rPr>
              <a:t> </a:t>
            </a:r>
          </a:p>
          <a:p>
            <a:pPr marL="626745" lvl="1"/>
            <a:r>
              <a:rPr lang="fi-FI" sz="1800">
                <a:ea typeface="+mn-lt"/>
                <a:cs typeface="+mn-lt"/>
              </a:rPr>
              <a:t>Olemme keskisuomalaisia varten. Näemme ihmisen kokonaisuutena ja ymmärrämme ihmisten erilaiset tarpeet. Kunnioitamme eri näkemyksiä, mahdollistamme jokaisen osallisuuden ja edistämme yhdenvertaisuutta. Kehitämme palveluja ja palvelupolkuja niin, että ne toimivat niin henkilöstön, asiakkaiden kuin asukkaidenkin näkökulmasta. Palvelut ovat yhdenvertaisesti ja oikea-aikaisesti saatavilla ja saavutettavissa koko Keski-Suomessa. </a:t>
            </a:r>
          </a:p>
          <a:p>
            <a:r>
              <a:rPr lang="fi-FI" b="1">
                <a:ea typeface="+mn-lt"/>
                <a:cs typeface="+mn-lt"/>
              </a:rPr>
              <a:t>Toimimme avoimesti yhteistyössä. </a:t>
            </a:r>
            <a:endParaRPr lang="fi-FI">
              <a:ea typeface="+mn-lt"/>
              <a:cs typeface="+mn-lt"/>
            </a:endParaRPr>
          </a:p>
          <a:p>
            <a:pPr marL="626745" lvl="1"/>
            <a:r>
              <a:rPr lang="fi-FI" sz="1800">
                <a:ea typeface="+mn-lt"/>
                <a:cs typeface="+mn-lt"/>
              </a:rPr>
              <a:t>Yhdessä olemme enemmän. Jaamme tietoa avoimesti niin työyhteisössä kuin sen ulkopuolellakin. Toimintamme on läpinäkyvää ja vuorovaikutteista, jotta se mahdollistaa yhteistyön, minkä avulla saavutamme enemmän kuin yksin pystyisimme saavuttamaan. </a:t>
            </a:r>
          </a:p>
          <a:p>
            <a:r>
              <a:rPr lang="fi-FI" b="1">
                <a:ea typeface="+mn-lt"/>
                <a:cs typeface="+mn-lt"/>
              </a:rPr>
              <a:t>Olemme luotettavia ja vastuullisia, myös tuleville sukupolville. </a:t>
            </a:r>
            <a:endParaRPr lang="fi-FI">
              <a:ea typeface="+mn-lt"/>
              <a:cs typeface="+mn-lt"/>
            </a:endParaRPr>
          </a:p>
          <a:p>
            <a:pPr marL="626745" lvl="1"/>
            <a:r>
              <a:rPr lang="fi-FI" sz="1800">
                <a:ea typeface="+mn-lt"/>
                <a:cs typeface="+mn-lt"/>
              </a:rPr>
              <a:t>Olemme myös tulevia keskisuomalaisia varten. Toimimme vastuullisesti niin taloudellisesti, sosiaalisesti kuin ekologisestikin. Toimintamme perustuu tutkittuun tietoon ja ammattitaitoon. Oikeudenmukaiset tekomme ja luotettava toimintamme lunastavat keskisuomalaisten odotukset ja luottamuksen. </a:t>
            </a:r>
            <a:endParaRPr lang="fi-FI" sz="1800">
              <a:cs typeface="Calibri"/>
            </a:endParaRPr>
          </a:p>
        </p:txBody>
      </p:sp>
      <p:sp>
        <p:nvSpPr>
          <p:cNvPr id="3" name="Päivämäärän paikkamerkki 2">
            <a:extLst>
              <a:ext uri="{FF2B5EF4-FFF2-40B4-BE49-F238E27FC236}">
                <a16:creationId xmlns:a16="http://schemas.microsoft.com/office/drawing/2014/main" id="{142C3559-FA12-5204-C38A-BFC8A96AC1C6}"/>
              </a:ext>
            </a:extLst>
          </p:cNvPr>
          <p:cNvSpPr>
            <a:spLocks noGrp="1"/>
          </p:cNvSpPr>
          <p:nvPr>
            <p:ph type="dt" sz="half" idx="10"/>
          </p:nvPr>
        </p:nvSpPr>
        <p:spPr/>
        <p:txBody>
          <a:bodyPr/>
          <a:lstStyle/>
          <a:p>
            <a:fld id="{6E11DDE9-B09A-408D-8819-45A10FBD698D}" type="datetime1">
              <a:rPr lang="fi-FI" smtClean="0"/>
              <a:t>1.6.2023</a:t>
            </a:fld>
            <a:endParaRPr lang="fi-FI"/>
          </a:p>
        </p:txBody>
      </p:sp>
      <p:sp>
        <p:nvSpPr>
          <p:cNvPr id="4" name="Alatunnisteen paikkamerkki 3">
            <a:extLst>
              <a:ext uri="{FF2B5EF4-FFF2-40B4-BE49-F238E27FC236}">
                <a16:creationId xmlns:a16="http://schemas.microsoft.com/office/drawing/2014/main" id="{691F74E8-D9AB-9199-96DF-1DD3ACC7EA9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AE6A4BF-2BA9-C4AE-E810-2795606C2ABE}"/>
              </a:ext>
            </a:extLst>
          </p:cNvPr>
          <p:cNvSpPr>
            <a:spLocks noGrp="1"/>
          </p:cNvSpPr>
          <p:nvPr>
            <p:ph type="sldNum" sz="quarter" idx="12"/>
          </p:nvPr>
        </p:nvSpPr>
        <p:spPr/>
        <p:txBody>
          <a:bodyPr/>
          <a:lstStyle/>
          <a:p>
            <a:fld id="{31160B98-140E-4345-B1A3-2A7247C42973}" type="slidenum">
              <a:rPr lang="fi-FI" smtClean="0"/>
              <a:t>13</a:t>
            </a:fld>
            <a:endParaRPr lang="fi-FI"/>
          </a:p>
        </p:txBody>
      </p:sp>
      <p:sp>
        <p:nvSpPr>
          <p:cNvPr id="7" name="Otsikko 6">
            <a:extLst>
              <a:ext uri="{FF2B5EF4-FFF2-40B4-BE49-F238E27FC236}">
                <a16:creationId xmlns:a16="http://schemas.microsoft.com/office/drawing/2014/main" id="{CEADB669-901D-FDFA-4E0D-2F6873917507}"/>
              </a:ext>
            </a:extLst>
          </p:cNvPr>
          <p:cNvSpPr>
            <a:spLocks noGrp="1"/>
          </p:cNvSpPr>
          <p:nvPr>
            <p:ph type="title"/>
          </p:nvPr>
        </p:nvSpPr>
        <p:spPr/>
        <p:txBody>
          <a:bodyPr/>
          <a:lstStyle/>
          <a:p>
            <a:r>
              <a:rPr lang="fi-FI">
                <a:cs typeface="Calibri"/>
              </a:rPr>
              <a:t>Arvomme</a:t>
            </a:r>
          </a:p>
        </p:txBody>
      </p:sp>
    </p:spTree>
    <p:extLst>
      <p:ext uri="{BB962C8B-B14F-4D97-AF65-F5344CB8AC3E}">
        <p14:creationId xmlns:p14="http://schemas.microsoft.com/office/powerpoint/2010/main" val="204085446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3AF1EA-9969-43BB-9013-F0E94085B018}"/>
              </a:ext>
            </a:extLst>
          </p:cNvPr>
          <p:cNvSpPr>
            <a:spLocks noGrp="1"/>
          </p:cNvSpPr>
          <p:nvPr>
            <p:ph type="ctrTitle"/>
          </p:nvPr>
        </p:nvSpPr>
        <p:spPr/>
        <p:txBody>
          <a:bodyPr/>
          <a:lstStyle/>
          <a:p>
            <a:r>
              <a:rPr lang="fi-FI"/>
              <a:t>Päätöksenteko ja toimielinorganisaatio</a:t>
            </a:r>
          </a:p>
        </p:txBody>
      </p:sp>
      <p:sp>
        <p:nvSpPr>
          <p:cNvPr id="3" name="Päivämäärän paikkamerkki 2">
            <a:extLst>
              <a:ext uri="{FF2B5EF4-FFF2-40B4-BE49-F238E27FC236}">
                <a16:creationId xmlns:a16="http://schemas.microsoft.com/office/drawing/2014/main" id="{FA5BE218-C387-419B-9459-16C0CEB7B213}"/>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0FE7651F-1CD2-45B9-A607-B0273BF67A8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9F3ADF2-B255-4356-8744-7542F0A9687D}"/>
              </a:ext>
            </a:extLst>
          </p:cNvPr>
          <p:cNvSpPr>
            <a:spLocks noGrp="1"/>
          </p:cNvSpPr>
          <p:nvPr>
            <p:ph type="sldNum" sz="quarter" idx="12"/>
          </p:nvPr>
        </p:nvSpPr>
        <p:spPr/>
        <p:txBody>
          <a:bodyPr/>
          <a:lstStyle/>
          <a:p>
            <a:fld id="{31160B98-140E-4345-B1A3-2A7247C42973}" type="slidenum">
              <a:rPr lang="fi-FI" smtClean="0"/>
              <a:t>14</a:t>
            </a:fld>
            <a:endParaRPr lang="fi-FI"/>
          </a:p>
        </p:txBody>
      </p:sp>
    </p:spTree>
    <p:extLst>
      <p:ext uri="{BB962C8B-B14F-4D97-AF65-F5344CB8AC3E}">
        <p14:creationId xmlns:p14="http://schemas.microsoft.com/office/powerpoint/2010/main" val="194427930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2EAF2892-4C84-40F2-AC84-6F7EB399A596}"/>
              </a:ext>
            </a:extLst>
          </p:cNvPr>
          <p:cNvSpPr>
            <a:spLocks noGrp="1"/>
          </p:cNvSpPr>
          <p:nvPr>
            <p:ph type="body" sz="quarter" idx="22"/>
          </p:nvPr>
        </p:nvSpPr>
        <p:spPr>
          <a:xfrm>
            <a:off x="3435816" y="1691179"/>
            <a:ext cx="3721829" cy="702216"/>
          </a:xfrm>
        </p:spPr>
        <p:txBody>
          <a:bodyPr/>
          <a:lstStyle/>
          <a:p>
            <a:r>
              <a:rPr lang="fi-FI"/>
              <a:t>Aluevaltuusto</a:t>
            </a:r>
          </a:p>
        </p:txBody>
      </p:sp>
      <p:sp>
        <p:nvSpPr>
          <p:cNvPr id="4" name="Tekstin paikkamerkki 3">
            <a:extLst>
              <a:ext uri="{FF2B5EF4-FFF2-40B4-BE49-F238E27FC236}">
                <a16:creationId xmlns:a16="http://schemas.microsoft.com/office/drawing/2014/main" id="{AD8D8C52-D7AD-4B65-BFA2-5C67C1D27C24}"/>
              </a:ext>
            </a:extLst>
          </p:cNvPr>
          <p:cNvSpPr>
            <a:spLocks noGrp="1"/>
          </p:cNvSpPr>
          <p:nvPr>
            <p:ph type="body" sz="quarter" idx="23"/>
          </p:nvPr>
        </p:nvSpPr>
        <p:spPr>
          <a:xfrm>
            <a:off x="3481050" y="3144366"/>
            <a:ext cx="2586176" cy="702216"/>
          </a:xfrm>
        </p:spPr>
        <p:txBody>
          <a:bodyPr/>
          <a:lstStyle/>
          <a:p>
            <a:r>
              <a:rPr lang="fi-FI"/>
              <a:t>Aluehallitus</a:t>
            </a:r>
          </a:p>
        </p:txBody>
      </p:sp>
      <p:sp>
        <p:nvSpPr>
          <p:cNvPr id="6" name="Otsikko 5">
            <a:extLst>
              <a:ext uri="{FF2B5EF4-FFF2-40B4-BE49-F238E27FC236}">
                <a16:creationId xmlns:a16="http://schemas.microsoft.com/office/drawing/2014/main" id="{7710ED43-7510-416A-BF10-7055E6D06476}"/>
              </a:ext>
            </a:extLst>
          </p:cNvPr>
          <p:cNvSpPr>
            <a:spLocks noGrp="1"/>
          </p:cNvSpPr>
          <p:nvPr>
            <p:ph type="title"/>
          </p:nvPr>
        </p:nvSpPr>
        <p:spPr>
          <a:xfrm>
            <a:off x="296824" y="752478"/>
            <a:ext cx="11169009" cy="702216"/>
          </a:xfrm>
        </p:spPr>
        <p:txBody>
          <a:bodyPr/>
          <a:lstStyle/>
          <a:p>
            <a:r>
              <a:rPr kumimoji="0" lang="fi-FI" sz="4000" b="1" i="0" u="none" strike="noStrike" kern="1200" cap="none" spc="0" normalizeH="0" baseline="0" noProof="0">
                <a:ln>
                  <a:noFill/>
                </a:ln>
                <a:solidFill>
                  <a:srgbClr val="255B92"/>
                </a:solidFill>
                <a:effectLst/>
                <a:uLnTx/>
                <a:uFillTx/>
                <a:latin typeface="Calibri"/>
                <a:cs typeface="Calibri"/>
              </a:rPr>
              <a:t>Keski-Suomen hyvinvointialueen toimielinrakenne</a:t>
            </a:r>
            <a:endParaRPr lang="fi-FI"/>
          </a:p>
        </p:txBody>
      </p:sp>
      <p:sp>
        <p:nvSpPr>
          <p:cNvPr id="7" name="Päivämäärän paikkamerkki 6">
            <a:extLst>
              <a:ext uri="{FF2B5EF4-FFF2-40B4-BE49-F238E27FC236}">
                <a16:creationId xmlns:a16="http://schemas.microsoft.com/office/drawing/2014/main" id="{5776F791-F91E-4A51-ACA0-AFD0E80156DB}"/>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8" name="Alatunnisteen paikkamerkki 7">
            <a:extLst>
              <a:ext uri="{FF2B5EF4-FFF2-40B4-BE49-F238E27FC236}">
                <a16:creationId xmlns:a16="http://schemas.microsoft.com/office/drawing/2014/main" id="{B2F66DBF-947E-4B28-B923-3E906F3E6FBC}"/>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9B0BA77-7018-4769-BA62-5A62F76CE40D}"/>
              </a:ext>
            </a:extLst>
          </p:cNvPr>
          <p:cNvSpPr>
            <a:spLocks noGrp="1"/>
          </p:cNvSpPr>
          <p:nvPr>
            <p:ph type="sldNum" sz="quarter" idx="12"/>
          </p:nvPr>
        </p:nvSpPr>
        <p:spPr/>
        <p:txBody>
          <a:bodyPr/>
          <a:lstStyle/>
          <a:p>
            <a:fld id="{31160B98-140E-4345-B1A3-2A7247C42973}" type="slidenum">
              <a:rPr lang="fi-FI" smtClean="0"/>
              <a:t>15</a:t>
            </a:fld>
            <a:endParaRPr lang="fi-FI"/>
          </a:p>
        </p:txBody>
      </p:sp>
      <p:grpSp>
        <p:nvGrpSpPr>
          <p:cNvPr id="14" name="Ryhmä 13">
            <a:extLst>
              <a:ext uri="{FF2B5EF4-FFF2-40B4-BE49-F238E27FC236}">
                <a16:creationId xmlns:a16="http://schemas.microsoft.com/office/drawing/2014/main" id="{9507357F-97BB-4C48-AAEB-8B8F8C18A3F2}"/>
              </a:ext>
            </a:extLst>
          </p:cNvPr>
          <p:cNvGrpSpPr/>
          <p:nvPr/>
        </p:nvGrpSpPr>
        <p:grpSpPr>
          <a:xfrm>
            <a:off x="522588" y="4320757"/>
            <a:ext cx="2472627" cy="512112"/>
            <a:chOff x="0" y="2449959"/>
            <a:chExt cx="2472627" cy="512112"/>
          </a:xfrm>
          <a:solidFill>
            <a:srgbClr val="EBDCA6"/>
          </a:solidFill>
        </p:grpSpPr>
        <p:sp>
          <p:nvSpPr>
            <p:cNvPr id="15" name="Suorakulmio 14">
              <a:extLst>
                <a:ext uri="{FF2B5EF4-FFF2-40B4-BE49-F238E27FC236}">
                  <a16:creationId xmlns:a16="http://schemas.microsoft.com/office/drawing/2014/main" id="{77B24F9B-28F0-4968-88D7-FE3F81A36533}"/>
                </a:ext>
              </a:extLst>
            </p:cNvPr>
            <p:cNvSpPr/>
            <p:nvPr/>
          </p:nvSpPr>
          <p:spPr>
            <a:xfrm>
              <a:off x="0" y="2449959"/>
              <a:ext cx="2472627" cy="5121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Tekstiruutu 15">
              <a:extLst>
                <a:ext uri="{FF2B5EF4-FFF2-40B4-BE49-F238E27FC236}">
                  <a16:creationId xmlns:a16="http://schemas.microsoft.com/office/drawing/2014/main" id="{07021EA4-4C53-4828-B024-8591CF660F5D}"/>
                </a:ext>
              </a:extLst>
            </p:cNvPr>
            <p:cNvSpPr txBox="1"/>
            <p:nvPr/>
          </p:nvSpPr>
          <p:spPr>
            <a:xfrm>
              <a:off x="0" y="2449959"/>
              <a:ext cx="2472627" cy="51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a:ln>
                    <a:noFill/>
                  </a:ln>
                  <a:solidFill>
                    <a:srgbClr val="000000"/>
                  </a:solidFill>
                  <a:effectLst/>
                  <a:uLnTx/>
                  <a:uFillTx/>
                  <a:latin typeface="+mj-lt"/>
                  <a:cs typeface="Calibri"/>
                </a:rPr>
                <a:t>Palvelutuottajien vaikuttamistoimielin</a:t>
              </a:r>
              <a:endParaRPr lang="fi-FI" sz="1600" b="1" i="0" u="none" strike="noStrike" kern="1200" cap="none" spc="0" normalizeH="0" baseline="0" noProof="0">
                <a:ln>
                  <a:noFill/>
                </a:ln>
                <a:solidFill>
                  <a:srgbClr val="000000"/>
                </a:solidFill>
                <a:effectLst/>
                <a:uLnTx/>
                <a:uFillTx/>
                <a:latin typeface="+mj-lt"/>
                <a:cs typeface="Calibri"/>
              </a:endParaRPr>
            </a:p>
          </p:txBody>
        </p:sp>
      </p:grpSp>
      <p:grpSp>
        <p:nvGrpSpPr>
          <p:cNvPr id="17" name="Ryhmä 16">
            <a:extLst>
              <a:ext uri="{FF2B5EF4-FFF2-40B4-BE49-F238E27FC236}">
                <a16:creationId xmlns:a16="http://schemas.microsoft.com/office/drawing/2014/main" id="{9E78BFA1-2A02-4D42-8C4D-33F761FE4897}"/>
              </a:ext>
            </a:extLst>
          </p:cNvPr>
          <p:cNvGrpSpPr/>
          <p:nvPr/>
        </p:nvGrpSpPr>
        <p:grpSpPr>
          <a:xfrm>
            <a:off x="510988" y="1947584"/>
            <a:ext cx="2472627" cy="512112"/>
            <a:chOff x="0" y="2449959"/>
            <a:chExt cx="2472627" cy="512112"/>
          </a:xfrm>
          <a:solidFill>
            <a:srgbClr val="EBDCA6"/>
          </a:solidFill>
        </p:grpSpPr>
        <p:sp>
          <p:nvSpPr>
            <p:cNvPr id="18" name="Suorakulmio 17">
              <a:extLst>
                <a:ext uri="{FF2B5EF4-FFF2-40B4-BE49-F238E27FC236}">
                  <a16:creationId xmlns:a16="http://schemas.microsoft.com/office/drawing/2014/main" id="{7A81D059-6A00-42A7-A363-E7546EAAD04B}"/>
                </a:ext>
              </a:extLst>
            </p:cNvPr>
            <p:cNvSpPr/>
            <p:nvPr/>
          </p:nvSpPr>
          <p:spPr>
            <a:xfrm>
              <a:off x="0" y="2449959"/>
              <a:ext cx="2472627" cy="5121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Tekstiruutu 18">
              <a:extLst>
                <a:ext uri="{FF2B5EF4-FFF2-40B4-BE49-F238E27FC236}">
                  <a16:creationId xmlns:a16="http://schemas.microsoft.com/office/drawing/2014/main" id="{0A57FC8D-CE46-4B19-8B01-210EDA256D18}"/>
                </a:ext>
              </a:extLst>
            </p:cNvPr>
            <p:cNvSpPr txBox="1"/>
            <p:nvPr/>
          </p:nvSpPr>
          <p:spPr>
            <a:xfrm>
              <a:off x="0" y="2449959"/>
              <a:ext cx="2472627" cy="51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a:ln>
                    <a:noFill/>
                  </a:ln>
                  <a:solidFill>
                    <a:srgbClr val="000000"/>
                  </a:solidFill>
                  <a:effectLst/>
                  <a:uLnTx/>
                  <a:uFillTx/>
                  <a:latin typeface="+mj-lt"/>
                  <a:cs typeface="Calibri"/>
                </a:rPr>
                <a:t>Nuorisovaltuusto</a:t>
              </a:r>
              <a:endParaRPr lang="fi-FI" sz="1600" b="1" i="0" u="none" strike="noStrike" kern="1200" cap="none" spc="0" normalizeH="0" baseline="0" noProof="0">
                <a:ln>
                  <a:noFill/>
                </a:ln>
                <a:solidFill>
                  <a:srgbClr val="000000"/>
                </a:solidFill>
                <a:effectLst/>
                <a:uLnTx/>
                <a:uFillTx/>
                <a:latin typeface="+mj-lt"/>
                <a:cs typeface="Calibri"/>
              </a:endParaRPr>
            </a:p>
          </p:txBody>
        </p:sp>
      </p:grpSp>
      <p:grpSp>
        <p:nvGrpSpPr>
          <p:cNvPr id="20" name="Ryhmä 19">
            <a:extLst>
              <a:ext uri="{FF2B5EF4-FFF2-40B4-BE49-F238E27FC236}">
                <a16:creationId xmlns:a16="http://schemas.microsoft.com/office/drawing/2014/main" id="{31A8CA38-0580-4157-9746-D102629C0C23}"/>
              </a:ext>
            </a:extLst>
          </p:cNvPr>
          <p:cNvGrpSpPr/>
          <p:nvPr/>
        </p:nvGrpSpPr>
        <p:grpSpPr>
          <a:xfrm>
            <a:off x="510989" y="3122174"/>
            <a:ext cx="2472627" cy="512112"/>
            <a:chOff x="0" y="2449959"/>
            <a:chExt cx="2472627" cy="512112"/>
          </a:xfrm>
          <a:solidFill>
            <a:srgbClr val="EBDCA6"/>
          </a:solidFill>
        </p:grpSpPr>
        <p:sp>
          <p:nvSpPr>
            <p:cNvPr id="21" name="Suorakulmio 20">
              <a:extLst>
                <a:ext uri="{FF2B5EF4-FFF2-40B4-BE49-F238E27FC236}">
                  <a16:creationId xmlns:a16="http://schemas.microsoft.com/office/drawing/2014/main" id="{F7FFA970-08DD-4D3A-B486-FB7AF6890AF2}"/>
                </a:ext>
              </a:extLst>
            </p:cNvPr>
            <p:cNvSpPr/>
            <p:nvPr/>
          </p:nvSpPr>
          <p:spPr>
            <a:xfrm>
              <a:off x="0" y="2449959"/>
              <a:ext cx="2472627" cy="5121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Tekstiruutu 21">
              <a:extLst>
                <a:ext uri="{FF2B5EF4-FFF2-40B4-BE49-F238E27FC236}">
                  <a16:creationId xmlns:a16="http://schemas.microsoft.com/office/drawing/2014/main" id="{B0BF5C6A-2C6F-49AB-A212-70C52715D25D}"/>
                </a:ext>
              </a:extLst>
            </p:cNvPr>
            <p:cNvSpPr txBox="1"/>
            <p:nvPr/>
          </p:nvSpPr>
          <p:spPr>
            <a:xfrm>
              <a:off x="0" y="2449959"/>
              <a:ext cx="2472627" cy="51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a:ln>
                    <a:noFill/>
                  </a:ln>
                  <a:solidFill>
                    <a:srgbClr val="000000"/>
                  </a:solidFill>
                  <a:effectLst/>
                  <a:uLnTx/>
                  <a:uFillTx/>
                  <a:latin typeface="+mj-lt"/>
                  <a:cs typeface="Calibri"/>
                </a:rPr>
                <a:t>Vanhusneuvosto</a:t>
              </a:r>
              <a:endParaRPr lang="fi-FI" sz="1600" b="1" i="0" u="none" strike="noStrike" kern="1200" cap="none" spc="0" normalizeH="0" baseline="0" noProof="0">
                <a:ln>
                  <a:noFill/>
                </a:ln>
                <a:solidFill>
                  <a:srgbClr val="000000"/>
                </a:solidFill>
                <a:effectLst/>
                <a:uLnTx/>
                <a:uFillTx/>
                <a:latin typeface="+mj-lt"/>
                <a:cs typeface="Calibri"/>
              </a:endParaRPr>
            </a:p>
          </p:txBody>
        </p:sp>
      </p:grpSp>
      <p:grpSp>
        <p:nvGrpSpPr>
          <p:cNvPr id="23" name="Ryhmä 22">
            <a:extLst>
              <a:ext uri="{FF2B5EF4-FFF2-40B4-BE49-F238E27FC236}">
                <a16:creationId xmlns:a16="http://schemas.microsoft.com/office/drawing/2014/main" id="{44B664E3-603C-4363-B6A2-9AACA63C9494}"/>
              </a:ext>
            </a:extLst>
          </p:cNvPr>
          <p:cNvGrpSpPr/>
          <p:nvPr/>
        </p:nvGrpSpPr>
        <p:grpSpPr>
          <a:xfrm>
            <a:off x="510989" y="3707771"/>
            <a:ext cx="2472627" cy="512112"/>
            <a:chOff x="0" y="2449959"/>
            <a:chExt cx="2472627" cy="512112"/>
          </a:xfrm>
          <a:solidFill>
            <a:srgbClr val="EBDCA6"/>
          </a:solidFill>
        </p:grpSpPr>
        <p:sp>
          <p:nvSpPr>
            <p:cNvPr id="24" name="Suorakulmio 23">
              <a:extLst>
                <a:ext uri="{FF2B5EF4-FFF2-40B4-BE49-F238E27FC236}">
                  <a16:creationId xmlns:a16="http://schemas.microsoft.com/office/drawing/2014/main" id="{8CA0E3C9-CD2A-4E71-8A9B-2BD0BCF59DC2}"/>
                </a:ext>
              </a:extLst>
            </p:cNvPr>
            <p:cNvSpPr/>
            <p:nvPr/>
          </p:nvSpPr>
          <p:spPr>
            <a:xfrm>
              <a:off x="0" y="2449959"/>
              <a:ext cx="2472627" cy="5121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Tekstiruutu 24">
              <a:extLst>
                <a:ext uri="{FF2B5EF4-FFF2-40B4-BE49-F238E27FC236}">
                  <a16:creationId xmlns:a16="http://schemas.microsoft.com/office/drawing/2014/main" id="{C7900848-9E4A-4CF2-A23C-CBE338F3E560}"/>
                </a:ext>
              </a:extLst>
            </p:cNvPr>
            <p:cNvSpPr txBox="1"/>
            <p:nvPr/>
          </p:nvSpPr>
          <p:spPr>
            <a:xfrm>
              <a:off x="0" y="2449959"/>
              <a:ext cx="2472627" cy="51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a:ln>
                    <a:noFill/>
                  </a:ln>
                  <a:solidFill>
                    <a:srgbClr val="000000"/>
                  </a:solidFill>
                  <a:effectLst/>
                  <a:uLnTx/>
                  <a:uFillTx/>
                  <a:latin typeface="+mj-lt"/>
                  <a:cs typeface="Calibri"/>
                </a:rPr>
                <a:t>Järjestöjen ja seurakuntien vaikuttamistoimielin</a:t>
              </a:r>
              <a:endParaRPr lang="fi-FI" sz="1600" b="1" i="0" u="none" strike="noStrike" kern="1200" cap="none" spc="0" normalizeH="0" baseline="0" noProof="0">
                <a:ln>
                  <a:noFill/>
                </a:ln>
                <a:solidFill>
                  <a:srgbClr val="000000"/>
                </a:solidFill>
                <a:effectLst/>
                <a:uLnTx/>
                <a:uFillTx/>
                <a:latin typeface="+mj-lt"/>
                <a:cs typeface="Calibri"/>
              </a:endParaRPr>
            </a:p>
          </p:txBody>
        </p:sp>
      </p:grpSp>
      <p:grpSp>
        <p:nvGrpSpPr>
          <p:cNvPr id="26" name="Ryhmä 25">
            <a:extLst>
              <a:ext uri="{FF2B5EF4-FFF2-40B4-BE49-F238E27FC236}">
                <a16:creationId xmlns:a16="http://schemas.microsoft.com/office/drawing/2014/main" id="{512019AA-4E63-444A-B8D4-3C50A005BF5F}"/>
              </a:ext>
            </a:extLst>
          </p:cNvPr>
          <p:cNvGrpSpPr/>
          <p:nvPr/>
        </p:nvGrpSpPr>
        <p:grpSpPr>
          <a:xfrm>
            <a:off x="510988" y="2522883"/>
            <a:ext cx="2472627" cy="512112"/>
            <a:chOff x="0" y="2449959"/>
            <a:chExt cx="2472627" cy="512112"/>
          </a:xfrm>
          <a:solidFill>
            <a:srgbClr val="EBDCA6"/>
          </a:solidFill>
        </p:grpSpPr>
        <p:sp>
          <p:nvSpPr>
            <p:cNvPr id="27" name="Suorakulmio 26">
              <a:extLst>
                <a:ext uri="{FF2B5EF4-FFF2-40B4-BE49-F238E27FC236}">
                  <a16:creationId xmlns:a16="http://schemas.microsoft.com/office/drawing/2014/main" id="{B53AA53B-1E73-4053-9E7C-CF74C385F11C}"/>
                </a:ext>
              </a:extLst>
            </p:cNvPr>
            <p:cNvSpPr/>
            <p:nvPr/>
          </p:nvSpPr>
          <p:spPr>
            <a:xfrm>
              <a:off x="0" y="2449959"/>
              <a:ext cx="2472627" cy="5121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Tekstiruutu 27">
              <a:extLst>
                <a:ext uri="{FF2B5EF4-FFF2-40B4-BE49-F238E27FC236}">
                  <a16:creationId xmlns:a16="http://schemas.microsoft.com/office/drawing/2014/main" id="{C6360198-A61E-49BF-8E0C-F4EA3F470E59}"/>
                </a:ext>
              </a:extLst>
            </p:cNvPr>
            <p:cNvSpPr txBox="1"/>
            <p:nvPr/>
          </p:nvSpPr>
          <p:spPr>
            <a:xfrm>
              <a:off x="0" y="2449959"/>
              <a:ext cx="2472627" cy="5121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a:ln>
                    <a:noFill/>
                  </a:ln>
                  <a:solidFill>
                    <a:srgbClr val="000000"/>
                  </a:solidFill>
                  <a:effectLst/>
                  <a:uLnTx/>
                  <a:uFillTx/>
                  <a:latin typeface="+mj-lt"/>
                  <a:cs typeface="Calibri"/>
                </a:rPr>
                <a:t>Vammaisneuvosto</a:t>
              </a:r>
              <a:endParaRPr lang="fi-FI" sz="1600" b="1" i="0" u="none" strike="noStrike" kern="1200" cap="none" spc="0" normalizeH="0" baseline="0" noProof="0">
                <a:ln>
                  <a:noFill/>
                </a:ln>
                <a:solidFill>
                  <a:srgbClr val="000000"/>
                </a:solidFill>
                <a:effectLst/>
                <a:uLnTx/>
                <a:uFillTx/>
                <a:latin typeface="+mj-lt"/>
                <a:cs typeface="Calibri"/>
              </a:endParaRPr>
            </a:p>
          </p:txBody>
        </p:sp>
      </p:grpSp>
      <p:grpSp>
        <p:nvGrpSpPr>
          <p:cNvPr id="29" name="Ryhmä 28">
            <a:extLst>
              <a:ext uri="{FF2B5EF4-FFF2-40B4-BE49-F238E27FC236}">
                <a16:creationId xmlns:a16="http://schemas.microsoft.com/office/drawing/2014/main" id="{D6DA881F-9441-4511-8752-E2E42F7AB762}"/>
              </a:ext>
            </a:extLst>
          </p:cNvPr>
          <p:cNvGrpSpPr/>
          <p:nvPr/>
        </p:nvGrpSpPr>
        <p:grpSpPr>
          <a:xfrm>
            <a:off x="7371080" y="1572219"/>
            <a:ext cx="1825354" cy="432332"/>
            <a:chOff x="2688090" y="0"/>
            <a:chExt cx="1825354" cy="313082"/>
          </a:xfrm>
        </p:grpSpPr>
        <p:sp>
          <p:nvSpPr>
            <p:cNvPr id="30" name="Suorakulmio 29">
              <a:extLst>
                <a:ext uri="{FF2B5EF4-FFF2-40B4-BE49-F238E27FC236}">
                  <a16:creationId xmlns:a16="http://schemas.microsoft.com/office/drawing/2014/main" id="{0329C935-3A7D-430E-9895-E104A381C8EB}"/>
                </a:ext>
              </a:extLst>
            </p:cNvPr>
            <p:cNvSpPr/>
            <p:nvPr/>
          </p:nvSpPr>
          <p:spPr>
            <a:xfrm>
              <a:off x="2688091" y="0"/>
              <a:ext cx="1825353" cy="308145"/>
            </a:xfrm>
            <a:prstGeom prst="rect">
              <a:avLst/>
            </a:prstGeom>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kstiruutu 30">
              <a:extLst>
                <a:ext uri="{FF2B5EF4-FFF2-40B4-BE49-F238E27FC236}">
                  <a16:creationId xmlns:a16="http://schemas.microsoft.com/office/drawing/2014/main" id="{15C4940D-4E8A-45CC-913B-0BA853557A07}"/>
                </a:ext>
              </a:extLst>
            </p:cNvPr>
            <p:cNvSpPr txBox="1"/>
            <p:nvPr/>
          </p:nvSpPr>
          <p:spPr>
            <a:xfrm>
              <a:off x="2688090" y="4937"/>
              <a:ext cx="1825353" cy="308145"/>
            </a:xfrm>
            <a:prstGeom prst="rect">
              <a:avLst/>
            </a:prstGeom>
            <a:ln>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400" b="1" i="0" u="none" strike="noStrike" kern="1200" cap="none" spc="0" normalizeH="0" baseline="0" noProof="0">
                  <a:ln>
                    <a:noFill/>
                  </a:ln>
                  <a:solidFill>
                    <a:schemeClr val="bg1"/>
                  </a:solidFill>
                  <a:effectLst/>
                  <a:uLnTx/>
                  <a:uFillTx/>
                  <a:latin typeface="Calibri"/>
                  <a:cs typeface="Calibri"/>
                </a:rPr>
                <a:t>Aluevaalilautakunta</a:t>
              </a:r>
              <a:endParaRPr lang="fi-FI" sz="1400" b="1" i="0" u="none" strike="noStrike" kern="1200" cap="none" spc="0" normalizeH="0" baseline="0" noProof="0">
                <a:ln>
                  <a:noFill/>
                </a:ln>
                <a:solidFill>
                  <a:schemeClr val="bg1"/>
                </a:solidFill>
                <a:effectLst/>
                <a:uLnTx/>
                <a:uFillTx/>
                <a:latin typeface="Calibri"/>
                <a:cs typeface="Calibri"/>
              </a:endParaRPr>
            </a:p>
          </p:txBody>
        </p:sp>
      </p:grpSp>
      <p:grpSp>
        <p:nvGrpSpPr>
          <p:cNvPr id="32" name="Ryhmä 31">
            <a:extLst>
              <a:ext uri="{FF2B5EF4-FFF2-40B4-BE49-F238E27FC236}">
                <a16:creationId xmlns:a16="http://schemas.microsoft.com/office/drawing/2014/main" id="{3A47E11E-0414-4167-A9DD-2CDB8FB2D3BC}"/>
              </a:ext>
            </a:extLst>
          </p:cNvPr>
          <p:cNvGrpSpPr/>
          <p:nvPr/>
        </p:nvGrpSpPr>
        <p:grpSpPr>
          <a:xfrm>
            <a:off x="7371080" y="2106464"/>
            <a:ext cx="1825353" cy="425515"/>
            <a:chOff x="2688091" y="0"/>
            <a:chExt cx="1825353" cy="308145"/>
          </a:xfrm>
        </p:grpSpPr>
        <p:sp>
          <p:nvSpPr>
            <p:cNvPr id="33" name="Suorakulmio 32">
              <a:extLst>
                <a:ext uri="{FF2B5EF4-FFF2-40B4-BE49-F238E27FC236}">
                  <a16:creationId xmlns:a16="http://schemas.microsoft.com/office/drawing/2014/main" id="{28B7075D-E8F8-4202-8E19-8255A02D7D1A}"/>
                </a:ext>
              </a:extLst>
            </p:cNvPr>
            <p:cNvSpPr/>
            <p:nvPr/>
          </p:nvSpPr>
          <p:spPr>
            <a:xfrm>
              <a:off x="2688091" y="0"/>
              <a:ext cx="1825353" cy="308145"/>
            </a:xfrm>
            <a:prstGeom prst="rect">
              <a:avLst/>
            </a:prstGeom>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Tekstiruutu 33">
              <a:extLst>
                <a:ext uri="{FF2B5EF4-FFF2-40B4-BE49-F238E27FC236}">
                  <a16:creationId xmlns:a16="http://schemas.microsoft.com/office/drawing/2014/main" id="{54C28276-6DA8-462E-9EFC-50A5C79D1F6A}"/>
                </a:ext>
              </a:extLst>
            </p:cNvPr>
            <p:cNvSpPr txBox="1"/>
            <p:nvPr/>
          </p:nvSpPr>
          <p:spPr>
            <a:xfrm>
              <a:off x="2688091" y="0"/>
              <a:ext cx="1825353" cy="308145"/>
            </a:xfrm>
            <a:prstGeom prst="rect">
              <a:avLst/>
            </a:prstGeom>
            <a:ln>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i-FI" sz="1400" b="1" i="0" u="none" strike="noStrike" kern="1200" cap="none" spc="0" normalizeH="0" baseline="0" noProof="0">
                  <a:ln>
                    <a:noFill/>
                  </a:ln>
                  <a:solidFill>
                    <a:schemeClr val="bg1"/>
                  </a:solidFill>
                  <a:effectLst/>
                  <a:uLnTx/>
                  <a:uFillTx/>
                  <a:latin typeface="Calibri"/>
                  <a:cs typeface="Calibri"/>
                </a:rPr>
                <a:t>Tarkastuslautakunta</a:t>
              </a:r>
              <a:endParaRPr lang="fi-FI" sz="1400" b="1" i="0" u="none" strike="noStrike" kern="1200" cap="none" spc="0" normalizeH="0" baseline="0" noProof="0">
                <a:ln>
                  <a:noFill/>
                </a:ln>
                <a:solidFill>
                  <a:schemeClr val="bg1"/>
                </a:solidFill>
                <a:effectLst/>
                <a:uLnTx/>
                <a:uFillTx/>
                <a:latin typeface="Calibri"/>
                <a:cs typeface="Calibri"/>
              </a:endParaRPr>
            </a:p>
          </p:txBody>
        </p:sp>
      </p:grpSp>
      <p:grpSp>
        <p:nvGrpSpPr>
          <p:cNvPr id="35" name="Ryhmä 34">
            <a:extLst>
              <a:ext uri="{FF2B5EF4-FFF2-40B4-BE49-F238E27FC236}">
                <a16:creationId xmlns:a16="http://schemas.microsoft.com/office/drawing/2014/main" id="{EDD0EFE0-B9C7-43E7-81AF-63F138765D24}"/>
              </a:ext>
            </a:extLst>
          </p:cNvPr>
          <p:cNvGrpSpPr/>
          <p:nvPr/>
        </p:nvGrpSpPr>
        <p:grpSpPr>
          <a:xfrm>
            <a:off x="920013" y="5180239"/>
            <a:ext cx="3257940" cy="665465"/>
            <a:chOff x="0" y="3965147"/>
            <a:chExt cx="3893024" cy="858456"/>
          </a:xfrm>
          <a:solidFill>
            <a:srgbClr val="B3D384"/>
          </a:solidFill>
        </p:grpSpPr>
        <p:sp>
          <p:nvSpPr>
            <p:cNvPr id="36" name="Suorakulmio 35">
              <a:extLst>
                <a:ext uri="{FF2B5EF4-FFF2-40B4-BE49-F238E27FC236}">
                  <a16:creationId xmlns:a16="http://schemas.microsoft.com/office/drawing/2014/main" id="{2153DECB-A940-4774-B43C-33B902088043}"/>
                </a:ext>
              </a:extLst>
            </p:cNvPr>
            <p:cNvSpPr/>
            <p:nvPr/>
          </p:nvSpPr>
          <p:spPr>
            <a:xfrm>
              <a:off x="0" y="3965147"/>
              <a:ext cx="3893024" cy="8584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Tekstiruutu 36">
              <a:extLst>
                <a:ext uri="{FF2B5EF4-FFF2-40B4-BE49-F238E27FC236}">
                  <a16:creationId xmlns:a16="http://schemas.microsoft.com/office/drawing/2014/main" id="{B7FF04E7-5EA6-4BFF-A4A0-607C51D7C211}"/>
                </a:ext>
              </a:extLst>
            </p:cNvPr>
            <p:cNvSpPr txBox="1"/>
            <p:nvPr/>
          </p:nvSpPr>
          <p:spPr>
            <a:xfrm>
              <a:off x="0" y="3965147"/>
              <a:ext cx="3893024" cy="85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500" b="1" i="0" u="none" strike="noStrike" kern="1200" cap="none" spc="0" normalizeH="0" baseline="0" noProof="0">
                  <a:ln>
                    <a:noFill/>
                  </a:ln>
                  <a:solidFill>
                    <a:schemeClr val="tx1"/>
                  </a:solidFill>
                  <a:effectLst/>
                  <a:uLnTx/>
                  <a:uFillTx/>
                  <a:latin typeface="Calibri"/>
                  <a:cs typeface="Calibri"/>
                </a:rPr>
                <a:t>Lasten, nuorten ja perheiden lautakunta</a:t>
              </a:r>
              <a:endParaRPr lang="fi-FI" sz="1500" b="1" i="0" u="none" strike="noStrike" kern="1200" cap="none" spc="0" normalizeH="0" baseline="0" noProof="0">
                <a:ln>
                  <a:noFill/>
                </a:ln>
                <a:solidFill>
                  <a:schemeClr val="tx1"/>
                </a:solidFill>
                <a:effectLst/>
                <a:uLnTx/>
                <a:uFillTx/>
                <a:latin typeface="Calibri"/>
                <a:cs typeface="Calibri"/>
              </a:endParaRPr>
            </a:p>
          </p:txBody>
        </p:sp>
      </p:grpSp>
      <p:grpSp>
        <p:nvGrpSpPr>
          <p:cNvPr id="38" name="Ryhmä 37">
            <a:extLst>
              <a:ext uri="{FF2B5EF4-FFF2-40B4-BE49-F238E27FC236}">
                <a16:creationId xmlns:a16="http://schemas.microsoft.com/office/drawing/2014/main" id="{D635581C-525D-464B-8E8F-B0DD1D4C4F12}"/>
              </a:ext>
            </a:extLst>
          </p:cNvPr>
          <p:cNvGrpSpPr/>
          <p:nvPr/>
        </p:nvGrpSpPr>
        <p:grpSpPr>
          <a:xfrm>
            <a:off x="7977471" y="5180239"/>
            <a:ext cx="3257940" cy="665465"/>
            <a:chOff x="0" y="3965147"/>
            <a:chExt cx="3893024" cy="858456"/>
          </a:xfrm>
          <a:solidFill>
            <a:srgbClr val="B3D384"/>
          </a:solidFill>
        </p:grpSpPr>
        <p:sp>
          <p:nvSpPr>
            <p:cNvPr id="39" name="Suorakulmio 38">
              <a:extLst>
                <a:ext uri="{FF2B5EF4-FFF2-40B4-BE49-F238E27FC236}">
                  <a16:creationId xmlns:a16="http://schemas.microsoft.com/office/drawing/2014/main" id="{1E90ECA8-04B1-4CED-922A-AA966C030637}"/>
                </a:ext>
              </a:extLst>
            </p:cNvPr>
            <p:cNvSpPr/>
            <p:nvPr/>
          </p:nvSpPr>
          <p:spPr>
            <a:xfrm>
              <a:off x="0" y="3965147"/>
              <a:ext cx="3893024" cy="8584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Tekstiruutu 39">
              <a:extLst>
                <a:ext uri="{FF2B5EF4-FFF2-40B4-BE49-F238E27FC236}">
                  <a16:creationId xmlns:a16="http://schemas.microsoft.com/office/drawing/2014/main" id="{9E3EE851-8D4B-434D-B350-0A4734246BE4}"/>
                </a:ext>
              </a:extLst>
            </p:cNvPr>
            <p:cNvSpPr txBox="1"/>
            <p:nvPr/>
          </p:nvSpPr>
          <p:spPr>
            <a:xfrm>
              <a:off x="0" y="3965147"/>
              <a:ext cx="3893024" cy="85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500" b="1" i="0" u="none" strike="noStrike" kern="1200" cap="none" spc="0" normalizeH="0" baseline="0" noProof="0">
                  <a:ln>
                    <a:noFill/>
                  </a:ln>
                  <a:solidFill>
                    <a:schemeClr val="tx1"/>
                  </a:solidFill>
                  <a:effectLst/>
                  <a:uLnTx/>
                  <a:uFillTx/>
                  <a:latin typeface="Calibri"/>
                  <a:cs typeface="Calibri"/>
                </a:rPr>
                <a:t>Turvallisuuslautakunta</a:t>
              </a:r>
              <a:endParaRPr lang="fi-FI" sz="1500" b="1" i="0" u="none" strike="noStrike" kern="1200" cap="none" spc="0" normalizeH="0" baseline="0" noProof="0">
                <a:ln>
                  <a:noFill/>
                </a:ln>
                <a:solidFill>
                  <a:schemeClr val="tx1"/>
                </a:solidFill>
                <a:effectLst/>
                <a:uLnTx/>
                <a:uFillTx/>
                <a:latin typeface="Calibri"/>
                <a:cs typeface="Calibri"/>
              </a:endParaRPr>
            </a:p>
          </p:txBody>
        </p:sp>
      </p:grpSp>
      <p:grpSp>
        <p:nvGrpSpPr>
          <p:cNvPr id="41" name="Ryhmä 40">
            <a:extLst>
              <a:ext uri="{FF2B5EF4-FFF2-40B4-BE49-F238E27FC236}">
                <a16:creationId xmlns:a16="http://schemas.microsoft.com/office/drawing/2014/main" id="{6A766175-700F-4FB2-9977-DF1FD951C31C}"/>
              </a:ext>
            </a:extLst>
          </p:cNvPr>
          <p:cNvGrpSpPr/>
          <p:nvPr/>
        </p:nvGrpSpPr>
        <p:grpSpPr>
          <a:xfrm>
            <a:off x="4448742" y="5180239"/>
            <a:ext cx="3257940" cy="665465"/>
            <a:chOff x="0" y="3965147"/>
            <a:chExt cx="3893024" cy="858456"/>
          </a:xfrm>
          <a:solidFill>
            <a:srgbClr val="B3D384"/>
          </a:solidFill>
        </p:grpSpPr>
        <p:sp>
          <p:nvSpPr>
            <p:cNvPr id="42" name="Suorakulmio 41">
              <a:extLst>
                <a:ext uri="{FF2B5EF4-FFF2-40B4-BE49-F238E27FC236}">
                  <a16:creationId xmlns:a16="http://schemas.microsoft.com/office/drawing/2014/main" id="{25742FD5-FCBC-438B-8AF6-5B3A961980FA}"/>
                </a:ext>
              </a:extLst>
            </p:cNvPr>
            <p:cNvSpPr/>
            <p:nvPr/>
          </p:nvSpPr>
          <p:spPr>
            <a:xfrm>
              <a:off x="0" y="3965147"/>
              <a:ext cx="3893024" cy="85845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Tekstiruutu 42">
              <a:extLst>
                <a:ext uri="{FF2B5EF4-FFF2-40B4-BE49-F238E27FC236}">
                  <a16:creationId xmlns:a16="http://schemas.microsoft.com/office/drawing/2014/main" id="{8E4032DF-CB64-4734-B76A-CDB671EF16CC}"/>
                </a:ext>
              </a:extLst>
            </p:cNvPr>
            <p:cNvSpPr txBox="1"/>
            <p:nvPr/>
          </p:nvSpPr>
          <p:spPr>
            <a:xfrm>
              <a:off x="0" y="3965147"/>
              <a:ext cx="3893024" cy="85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500" b="1" i="0" u="none" strike="noStrike" kern="1200" cap="none" spc="0" normalizeH="0" baseline="0" noProof="0">
                  <a:ln>
                    <a:noFill/>
                  </a:ln>
                  <a:solidFill>
                    <a:schemeClr val="tx1"/>
                  </a:solidFill>
                  <a:effectLst/>
                  <a:uLnTx/>
                  <a:uFillTx/>
                  <a:latin typeface="Calibri"/>
                  <a:cs typeface="Calibri"/>
                </a:rPr>
                <a:t>Työikäisten ja ikääntyneiden lautakunta</a:t>
              </a:r>
              <a:endParaRPr lang="fi-FI" sz="1500" b="1" i="0" u="none" strike="noStrike" kern="1200" cap="none" spc="0" normalizeH="0" baseline="0" noProof="0">
                <a:ln>
                  <a:noFill/>
                </a:ln>
                <a:solidFill>
                  <a:schemeClr val="tx1"/>
                </a:solidFill>
                <a:effectLst/>
                <a:uLnTx/>
                <a:uFillTx/>
                <a:latin typeface="Calibri"/>
                <a:cs typeface="Calibri"/>
              </a:endParaRPr>
            </a:p>
          </p:txBody>
        </p:sp>
      </p:grpSp>
      <p:grpSp>
        <p:nvGrpSpPr>
          <p:cNvPr id="44" name="Ryhmä 43">
            <a:extLst>
              <a:ext uri="{FF2B5EF4-FFF2-40B4-BE49-F238E27FC236}">
                <a16:creationId xmlns:a16="http://schemas.microsoft.com/office/drawing/2014/main" id="{307BC9D8-B2B7-4844-BC6E-ABC6AD15A120}"/>
              </a:ext>
            </a:extLst>
          </p:cNvPr>
          <p:cNvGrpSpPr/>
          <p:nvPr/>
        </p:nvGrpSpPr>
        <p:grpSpPr>
          <a:xfrm>
            <a:off x="6350101" y="3207305"/>
            <a:ext cx="2472627" cy="367702"/>
            <a:chOff x="0" y="2449959"/>
            <a:chExt cx="2472627" cy="512112"/>
          </a:xfrm>
          <a:solidFill>
            <a:schemeClr val="bg1"/>
          </a:solidFill>
        </p:grpSpPr>
        <p:sp>
          <p:nvSpPr>
            <p:cNvPr id="45" name="Suorakulmio 44">
              <a:extLst>
                <a:ext uri="{FF2B5EF4-FFF2-40B4-BE49-F238E27FC236}">
                  <a16:creationId xmlns:a16="http://schemas.microsoft.com/office/drawing/2014/main" id="{AB23FE18-E9CC-4D77-AE09-EB347C72C4B1}"/>
                </a:ext>
              </a:extLst>
            </p:cNvPr>
            <p:cNvSpPr/>
            <p:nvPr/>
          </p:nvSpPr>
          <p:spPr>
            <a:xfrm>
              <a:off x="0" y="2449959"/>
              <a:ext cx="2472627" cy="512112"/>
            </a:xfrm>
            <a:prstGeom prst="rect">
              <a:avLst/>
            </a:prstGeom>
            <a:grpFill/>
            <a:ln w="3810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Tekstiruutu 45">
              <a:extLst>
                <a:ext uri="{FF2B5EF4-FFF2-40B4-BE49-F238E27FC236}">
                  <a16:creationId xmlns:a16="http://schemas.microsoft.com/office/drawing/2014/main" id="{478F7457-25EB-4922-9BB2-A29AB7E246F5}"/>
                </a:ext>
              </a:extLst>
            </p:cNvPr>
            <p:cNvSpPr txBox="1"/>
            <p:nvPr/>
          </p:nvSpPr>
          <p:spPr>
            <a:xfrm>
              <a:off x="0" y="2449959"/>
              <a:ext cx="2472627" cy="512112"/>
            </a:xfrm>
            <a:prstGeom prst="rect">
              <a:avLst/>
            </a:prstGeom>
            <a:grp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500" b="1" i="0" u="none" strike="noStrike" kern="1200" cap="none" spc="0" normalizeH="0" baseline="0" noProof="0">
                  <a:ln>
                    <a:noFill/>
                  </a:ln>
                  <a:solidFill>
                    <a:srgbClr val="255B92"/>
                  </a:solidFill>
                  <a:effectLst/>
                  <a:uLnTx/>
                  <a:uFillTx/>
                  <a:latin typeface="Calibri"/>
                  <a:cs typeface="Calibri"/>
                </a:rPr>
                <a:t>Yksilöasiainjaosto</a:t>
              </a:r>
              <a:endParaRPr lang="fi-FI" sz="1500" b="1" i="0" u="none" strike="noStrike" kern="1200" cap="none" spc="0" normalizeH="0" baseline="0" noProof="0">
                <a:ln>
                  <a:noFill/>
                </a:ln>
                <a:solidFill>
                  <a:srgbClr val="255B92"/>
                </a:solidFill>
                <a:effectLst/>
                <a:uLnTx/>
                <a:uFillTx/>
                <a:latin typeface="Calibri"/>
                <a:cs typeface="Calibri"/>
              </a:endParaRPr>
            </a:p>
          </p:txBody>
        </p:sp>
      </p:grpSp>
      <p:grpSp>
        <p:nvGrpSpPr>
          <p:cNvPr id="47" name="Ryhmä 46">
            <a:extLst>
              <a:ext uri="{FF2B5EF4-FFF2-40B4-BE49-F238E27FC236}">
                <a16:creationId xmlns:a16="http://schemas.microsoft.com/office/drawing/2014/main" id="{0930D7EC-3F37-48B7-BAE0-3C05BB24BC9D}"/>
              </a:ext>
            </a:extLst>
          </p:cNvPr>
          <p:cNvGrpSpPr/>
          <p:nvPr/>
        </p:nvGrpSpPr>
        <p:grpSpPr>
          <a:xfrm>
            <a:off x="6350101" y="3807558"/>
            <a:ext cx="2472627" cy="367702"/>
            <a:chOff x="0" y="2449959"/>
            <a:chExt cx="2472627" cy="512112"/>
          </a:xfrm>
          <a:solidFill>
            <a:srgbClr val="FFCCCC"/>
          </a:solidFill>
        </p:grpSpPr>
        <p:sp>
          <p:nvSpPr>
            <p:cNvPr id="48" name="Suorakulmio 47">
              <a:extLst>
                <a:ext uri="{FF2B5EF4-FFF2-40B4-BE49-F238E27FC236}">
                  <a16:creationId xmlns:a16="http://schemas.microsoft.com/office/drawing/2014/main" id="{65B2A853-DA01-4DBC-89C0-61C72E9508F6}"/>
                </a:ext>
              </a:extLst>
            </p:cNvPr>
            <p:cNvSpPr/>
            <p:nvPr/>
          </p:nvSpPr>
          <p:spPr>
            <a:xfrm>
              <a:off x="0" y="2449959"/>
              <a:ext cx="2472627" cy="512112"/>
            </a:xfrm>
            <a:prstGeom prst="rect">
              <a:avLst/>
            </a:prstGeom>
            <a:grpFill/>
            <a:ln>
              <a:solidFill>
                <a:schemeClr val="accent3"/>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Tekstiruutu 48">
              <a:extLst>
                <a:ext uri="{FF2B5EF4-FFF2-40B4-BE49-F238E27FC236}">
                  <a16:creationId xmlns:a16="http://schemas.microsoft.com/office/drawing/2014/main" id="{85243ABB-A426-405C-A944-891EE528BDD1}"/>
                </a:ext>
              </a:extLst>
            </p:cNvPr>
            <p:cNvSpPr txBox="1"/>
            <p:nvPr/>
          </p:nvSpPr>
          <p:spPr>
            <a:xfrm>
              <a:off x="0" y="2449959"/>
              <a:ext cx="2472627" cy="512112"/>
            </a:xfrm>
            <a:prstGeom prst="rect">
              <a:avLst/>
            </a:prstGeom>
            <a:grp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i-FI" sz="1500" b="1" i="0" u="none" strike="noStrike" kern="1200" cap="none" spc="0" normalizeH="0" baseline="0" noProof="0">
                  <a:ln>
                    <a:noFill/>
                  </a:ln>
                  <a:solidFill>
                    <a:srgbClr val="255B92"/>
                  </a:solidFill>
                  <a:effectLst/>
                  <a:uLnTx/>
                  <a:uFillTx/>
                  <a:latin typeface="Calibri"/>
                  <a:cs typeface="Calibri"/>
                </a:rPr>
                <a:t>Henkilöstöjaosto</a:t>
              </a:r>
              <a:endParaRPr lang="fi-FI" sz="1500" b="1" i="0" u="none" strike="noStrike" kern="1200" cap="none" spc="0" normalizeH="0" baseline="0" noProof="0">
                <a:ln>
                  <a:noFill/>
                </a:ln>
                <a:solidFill>
                  <a:srgbClr val="255B92"/>
                </a:solidFill>
                <a:effectLst/>
                <a:uLnTx/>
                <a:uFillTx/>
                <a:latin typeface="Calibri"/>
                <a:cs typeface="Calibri"/>
              </a:endParaRPr>
            </a:p>
          </p:txBody>
        </p:sp>
      </p:grpSp>
      <p:grpSp>
        <p:nvGrpSpPr>
          <p:cNvPr id="50" name="Ryhmä 49">
            <a:extLst>
              <a:ext uri="{FF2B5EF4-FFF2-40B4-BE49-F238E27FC236}">
                <a16:creationId xmlns:a16="http://schemas.microsoft.com/office/drawing/2014/main" id="{68FAF487-55B8-4F90-B558-1BBAEEF59CCF}"/>
              </a:ext>
            </a:extLst>
          </p:cNvPr>
          <p:cNvGrpSpPr/>
          <p:nvPr/>
        </p:nvGrpSpPr>
        <p:grpSpPr>
          <a:xfrm>
            <a:off x="6350102" y="4428506"/>
            <a:ext cx="2472627" cy="367702"/>
            <a:chOff x="0" y="2449959"/>
            <a:chExt cx="2472627" cy="512112"/>
          </a:xfrm>
          <a:solidFill>
            <a:srgbClr val="FFCCCC"/>
          </a:solidFill>
        </p:grpSpPr>
        <p:sp>
          <p:nvSpPr>
            <p:cNvPr id="51" name="Suorakulmio 50">
              <a:extLst>
                <a:ext uri="{FF2B5EF4-FFF2-40B4-BE49-F238E27FC236}">
                  <a16:creationId xmlns:a16="http://schemas.microsoft.com/office/drawing/2014/main" id="{CB9D2949-DA2C-4278-B630-03AE7FC867BB}"/>
                </a:ext>
              </a:extLst>
            </p:cNvPr>
            <p:cNvSpPr/>
            <p:nvPr/>
          </p:nvSpPr>
          <p:spPr>
            <a:xfrm>
              <a:off x="0" y="2449959"/>
              <a:ext cx="2472627" cy="512112"/>
            </a:xfrm>
            <a:prstGeom prst="rect">
              <a:avLst/>
            </a:prstGeom>
            <a:grpFill/>
            <a:ln>
              <a:solidFill>
                <a:schemeClr val="accent3"/>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Tekstiruutu 51">
              <a:extLst>
                <a:ext uri="{FF2B5EF4-FFF2-40B4-BE49-F238E27FC236}">
                  <a16:creationId xmlns:a16="http://schemas.microsoft.com/office/drawing/2014/main" id="{1A858745-0057-4491-B27D-9CF3F0798E67}"/>
                </a:ext>
              </a:extLst>
            </p:cNvPr>
            <p:cNvSpPr txBox="1"/>
            <p:nvPr/>
          </p:nvSpPr>
          <p:spPr>
            <a:xfrm>
              <a:off x="0" y="2449959"/>
              <a:ext cx="2472627" cy="512112"/>
            </a:xfrm>
            <a:prstGeom prst="rect">
              <a:avLst/>
            </a:prstGeom>
            <a:grpFill/>
            <a:ln>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Bef>
                  <a:spcPct val="0"/>
                </a:spcBef>
                <a:spcAft>
                  <a:spcPct val="35000"/>
                </a:spcAft>
                <a:defRPr/>
              </a:pPr>
              <a:r>
                <a:rPr lang="fi-FI" sz="1500" b="1" dirty="0">
                  <a:solidFill>
                    <a:srgbClr val="255B92"/>
                  </a:solidFill>
                  <a:latin typeface="Calibri"/>
                  <a:cs typeface="Calibri"/>
                </a:rPr>
                <a:t>Sisäisen tarkastuksen jaosto</a:t>
              </a:r>
              <a:endParaRPr lang="fi-FI" sz="1500" b="1" i="0" u="none" strike="noStrike" kern="1200" cap="none" spc="0" normalizeH="0" baseline="0" noProof="0" dirty="0">
                <a:ln>
                  <a:noFill/>
                </a:ln>
                <a:solidFill>
                  <a:srgbClr val="255B92"/>
                </a:solidFill>
                <a:effectLst/>
                <a:uLnTx/>
                <a:uFillTx/>
                <a:latin typeface="Calibri"/>
                <a:cs typeface="Calibri"/>
              </a:endParaRPr>
            </a:p>
          </p:txBody>
        </p:sp>
      </p:grpSp>
      <p:sp>
        <p:nvSpPr>
          <p:cNvPr id="56" name="Tekstiruutu 55">
            <a:extLst>
              <a:ext uri="{FF2B5EF4-FFF2-40B4-BE49-F238E27FC236}">
                <a16:creationId xmlns:a16="http://schemas.microsoft.com/office/drawing/2014/main" id="{E7823E44-8DAD-47E9-94AB-38CBF8B2E8E9}"/>
              </a:ext>
            </a:extLst>
          </p:cNvPr>
          <p:cNvSpPr txBox="1"/>
          <p:nvPr/>
        </p:nvSpPr>
        <p:spPr>
          <a:xfrm>
            <a:off x="9150837" y="3215313"/>
            <a:ext cx="2844200" cy="674031"/>
          </a:xfrm>
          <a:prstGeom prst="rect">
            <a:avLst/>
          </a:prstGeom>
          <a:solidFill>
            <a:schemeClr val="tx2"/>
          </a:solidFill>
        </p:spPr>
        <p:txBody>
          <a:bodyPr wrap="square" lIns="91440" tIns="45720" rIns="91440" bIns="45720" anchor="t">
            <a:spAutoFit/>
          </a:bodyPr>
          <a:lstStyle/>
          <a:p>
            <a:pPr algn="ctr" defTabSz="400050">
              <a:lnSpc>
                <a:spcPct val="90000"/>
              </a:lnSpc>
              <a:spcBef>
                <a:spcPct val="0"/>
              </a:spcBef>
              <a:spcAft>
                <a:spcPct val="35000"/>
              </a:spcAft>
              <a:defRPr/>
            </a:pPr>
            <a:r>
              <a:rPr kumimoji="0" lang="fi-FI" sz="1400" b="1" i="0" u="none" strike="noStrike" kern="1200" cap="none" spc="0" normalizeH="0" baseline="0" noProof="0">
                <a:ln>
                  <a:noFill/>
                </a:ln>
                <a:solidFill>
                  <a:srgbClr val="FFFFFF"/>
                </a:solidFill>
                <a:effectLst/>
                <a:uLnTx/>
                <a:uFillTx/>
                <a:latin typeface="Calibri"/>
                <a:cs typeface="Calibri"/>
              </a:rPr>
              <a:t>Tutkimuksen, koulutuksen, kehittämisen ja innovaatioiden</a:t>
            </a:r>
            <a:r>
              <a:rPr lang="fi-FI" sz="1400" b="1">
                <a:solidFill>
                  <a:srgbClr val="FFFFFF"/>
                </a:solidFill>
                <a:latin typeface="Calibri"/>
                <a:cs typeface="Calibri"/>
              </a:rPr>
              <a:t> </a:t>
            </a:r>
            <a:r>
              <a:rPr kumimoji="0" lang="fi-FI" sz="1400" b="1" i="0" u="none" strike="noStrike" kern="1200" cap="none" spc="0" normalizeH="0" baseline="0" noProof="0">
                <a:ln>
                  <a:noFill/>
                </a:ln>
                <a:solidFill>
                  <a:srgbClr val="FFFFFF"/>
                </a:solidFill>
                <a:effectLst/>
                <a:uLnTx/>
                <a:uFillTx/>
                <a:latin typeface="Calibri"/>
                <a:cs typeface="Calibri"/>
              </a:rPr>
              <a:t> neuvottelukunta</a:t>
            </a:r>
            <a:endParaRPr lang="fi-FI" sz="1400" b="1" i="0" u="none" strike="noStrike" kern="1200" cap="none" spc="0" normalizeH="0" baseline="0" noProof="0">
              <a:ln>
                <a:noFill/>
              </a:ln>
              <a:solidFill>
                <a:srgbClr val="FFFFFF"/>
              </a:solidFill>
              <a:effectLst/>
              <a:uLnTx/>
              <a:uFillTx/>
              <a:latin typeface="Calibri"/>
              <a:cs typeface="Calibri"/>
            </a:endParaRPr>
          </a:p>
        </p:txBody>
      </p:sp>
    </p:spTree>
    <p:extLst>
      <p:ext uri="{BB962C8B-B14F-4D97-AF65-F5344CB8AC3E}">
        <p14:creationId xmlns:p14="http://schemas.microsoft.com/office/powerpoint/2010/main" val="6091224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5"/>
          <p:cNvSpPr txBox="1">
            <a:spLocks noGrp="1"/>
          </p:cNvSpPr>
          <p:nvPr>
            <p:ph type="title"/>
          </p:nvPr>
        </p:nvSpPr>
        <p:spPr>
          <a:xfrm>
            <a:off x="481679" y="567384"/>
            <a:ext cx="11169009" cy="702216"/>
          </a:xfrm>
        </p:spPr>
        <p:txBody>
          <a:bodyPr spcFirstLastPara="1" lIns="91425" tIns="45700" rIns="91425" bIns="45700" anchor="t" anchorCtr="0">
            <a:normAutofit/>
          </a:bodyPr>
          <a:lstStyle/>
          <a:p>
            <a:pPr marL="0" lvl="0" indent="0" rtl="0">
              <a:spcBef>
                <a:spcPts val="0"/>
              </a:spcBef>
              <a:spcAft>
                <a:spcPts val="0"/>
              </a:spcAft>
              <a:buClr>
                <a:schemeClr val="dk1"/>
              </a:buClr>
              <a:buSzPts val="3600"/>
              <a:buFont typeface="Raleway"/>
              <a:buNone/>
            </a:pPr>
            <a:r>
              <a:rPr lang="fi-FI"/>
              <a:t>Aluevaltuusto</a:t>
            </a:r>
          </a:p>
        </p:txBody>
      </p:sp>
      <p:sp>
        <p:nvSpPr>
          <p:cNvPr id="462" name="Date Placeholder 3">
            <a:extLst>
              <a:ext uri="{FF2B5EF4-FFF2-40B4-BE49-F238E27FC236}">
                <a16:creationId xmlns:a16="http://schemas.microsoft.com/office/drawing/2014/main" id="{11314FE2-D73F-CA83-C7AD-8D44C393C0E8}"/>
              </a:ext>
            </a:extLst>
          </p:cNvPr>
          <p:cNvSpPr>
            <a:spLocks noGrp="1"/>
          </p:cNvSpPr>
          <p:nvPr>
            <p:ph type="dt" sz="half" idx="10"/>
          </p:nvPr>
        </p:nvSpPr>
        <p:spPr>
          <a:xfrm>
            <a:off x="777240" y="6238471"/>
            <a:ext cx="926054" cy="197223"/>
          </a:xfrm>
        </p:spPr>
        <p:txBody>
          <a:bodyPr anchor="ctr">
            <a:normAutofit/>
          </a:bodyPr>
          <a:lstStyle/>
          <a:p>
            <a:pPr>
              <a:spcAft>
                <a:spcPts val="600"/>
              </a:spcAft>
            </a:pPr>
            <a:fld id="{7543A2C5-3C68-4C15-B04F-E325283184C4}" type="datetime1">
              <a:rPr lang="fi-FI" smtClean="0"/>
              <a:pPr>
                <a:spcAft>
                  <a:spcPts val="600"/>
                </a:spcAft>
              </a:pPr>
              <a:t>1.6.2023</a:t>
            </a:fld>
            <a:endParaRPr lang="fi-FI"/>
          </a:p>
        </p:txBody>
      </p:sp>
      <p:sp>
        <p:nvSpPr>
          <p:cNvPr id="471" name="Footer Placeholder 4">
            <a:extLst>
              <a:ext uri="{FF2B5EF4-FFF2-40B4-BE49-F238E27FC236}">
                <a16:creationId xmlns:a16="http://schemas.microsoft.com/office/drawing/2014/main" id="{211E5FEF-55B0-6107-09E8-BDB51079B92C}"/>
              </a:ext>
            </a:extLst>
          </p:cNvPr>
          <p:cNvSpPr>
            <a:spLocks noGrp="1"/>
          </p:cNvSpPr>
          <p:nvPr>
            <p:ph type="ftr" sz="quarter" idx="11"/>
          </p:nvPr>
        </p:nvSpPr>
        <p:spPr>
          <a:xfrm>
            <a:off x="1752600" y="6238471"/>
            <a:ext cx="4114800" cy="197223"/>
          </a:xfrm>
        </p:spPr>
        <p:txBody>
          <a:bodyPr/>
          <a:lstStyle/>
          <a:p>
            <a:endParaRPr lang="fi-FI"/>
          </a:p>
        </p:txBody>
      </p:sp>
      <p:sp>
        <p:nvSpPr>
          <p:cNvPr id="466" name="Slide Number Placeholder 5">
            <a:extLst>
              <a:ext uri="{FF2B5EF4-FFF2-40B4-BE49-F238E27FC236}">
                <a16:creationId xmlns:a16="http://schemas.microsoft.com/office/drawing/2014/main" id="{CF9730A4-16DB-206E-6103-B875A0441227}"/>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16</a:t>
            </a:fld>
            <a:endParaRPr lang="fi-FI"/>
          </a:p>
        </p:txBody>
      </p:sp>
      <p:sp>
        <p:nvSpPr>
          <p:cNvPr id="457" name="Google Shape;457;p15"/>
          <p:cNvSpPr txBox="1">
            <a:spLocks noGrp="1"/>
          </p:cNvSpPr>
          <p:nvPr>
            <p:ph idx="13"/>
          </p:nvPr>
        </p:nvSpPr>
        <p:spPr>
          <a:xfrm>
            <a:off x="481679" y="2401733"/>
            <a:ext cx="5004721" cy="3423257"/>
          </a:xfrm>
        </p:spPr>
        <p:txBody>
          <a:bodyPr spcFirstLastPara="1" vert="horz" lIns="91425" tIns="45700" rIns="91425" bIns="45700" rtlCol="0" anchor="t" anchorCtr="0">
            <a:noAutofit/>
          </a:bodyPr>
          <a:lstStyle/>
          <a:p>
            <a:pPr>
              <a:spcBef>
                <a:spcPts val="1600"/>
              </a:spcBef>
              <a:buClr>
                <a:srgbClr val="000000"/>
              </a:buClr>
              <a:buSzPts val="1800"/>
            </a:pPr>
            <a:r>
              <a:rPr lang="fi-FI" sz="2000"/>
              <a:t>Aluevaltuustossa 69 valtuutettua</a:t>
            </a:r>
            <a:endParaRPr lang="fi-FI" sz="2000">
              <a:cs typeface="Calibri" panose="020F0502020204030204"/>
            </a:endParaRPr>
          </a:p>
          <a:p>
            <a:pPr>
              <a:spcBef>
                <a:spcPts val="1600"/>
              </a:spcBef>
              <a:buClr>
                <a:schemeClr val="dk1"/>
              </a:buClr>
              <a:buSzPts val="1800"/>
            </a:pPr>
            <a:r>
              <a:rPr lang="fi-FI" sz="2000"/>
              <a:t>Puheenjohtaja Jani Kokko, 1. </a:t>
            </a:r>
            <a:r>
              <a:rPr lang="fi-FI" sz="2000" err="1"/>
              <a:t>vpj</a:t>
            </a:r>
            <a:r>
              <a:rPr lang="fi-FI" sz="2000"/>
              <a:t> Aila Paloniemi ja 2. vpj. Janne Luoma-aho</a:t>
            </a:r>
            <a:endParaRPr lang="fi-FI" sz="2000">
              <a:cs typeface="Calibri"/>
            </a:endParaRPr>
          </a:p>
          <a:p>
            <a:pPr>
              <a:spcBef>
                <a:spcPts val="1600"/>
              </a:spcBef>
              <a:buClr>
                <a:schemeClr val="dk1"/>
              </a:buClr>
              <a:buSzPts val="1800"/>
            </a:pPr>
            <a:r>
              <a:rPr lang="fi-FI" sz="2000"/>
              <a:t>Suomen Keskusta 18 valtuutettua, Suomen Sosialidemokraattinen Puolue 16, Kansallinen Kokoomus 11, Perussuomalaiset 7, Vihreä Liitto 7, Vasemmistoliitto 6, Suomen Kristillisdemokraatit 3, Vapauden liitto 1</a:t>
            </a:r>
            <a:endParaRPr lang="fi-FI" sz="2000">
              <a:cs typeface="Calibri"/>
            </a:endParaRPr>
          </a:p>
          <a:p>
            <a:pPr>
              <a:spcBef>
                <a:spcPts val="1600"/>
              </a:spcBef>
              <a:buClr>
                <a:schemeClr val="dk1"/>
              </a:buClr>
              <a:buSzPts val="1800"/>
            </a:pPr>
            <a:r>
              <a:rPr lang="fi-FI" sz="2000"/>
              <a:t>Keski-Suomen aluevaltuuston toimikausi käynnistyi 1.3.2022</a:t>
            </a:r>
            <a:endParaRPr lang="fi-FI" sz="2000">
              <a:cs typeface="Calibri"/>
            </a:endParaRPr>
          </a:p>
        </p:txBody>
      </p:sp>
      <p:sp>
        <p:nvSpPr>
          <p:cNvPr id="473" name="Text Placeholder 7">
            <a:extLst>
              <a:ext uri="{FF2B5EF4-FFF2-40B4-BE49-F238E27FC236}">
                <a16:creationId xmlns:a16="http://schemas.microsoft.com/office/drawing/2014/main" id="{6AFC8671-68BE-F5FA-E0EF-07A6290987D5}"/>
              </a:ext>
            </a:extLst>
          </p:cNvPr>
          <p:cNvSpPr>
            <a:spLocks noGrp="1"/>
          </p:cNvSpPr>
          <p:nvPr>
            <p:ph type="body" idx="14"/>
          </p:nvPr>
        </p:nvSpPr>
        <p:spPr>
          <a:xfrm>
            <a:off x="481679" y="1667545"/>
            <a:ext cx="4571999" cy="641413"/>
          </a:xfrm>
        </p:spPr>
        <p:txBody>
          <a:bodyPr/>
          <a:lstStyle/>
          <a:p>
            <a:r>
              <a:rPr lang="fi-FI">
                <a:ea typeface="+mn-lt"/>
                <a:cs typeface="+mn-lt"/>
              </a:rPr>
              <a:t>Keski-Suomen hyvinvointialueen ylintä päätösvaltaa käyttää vaaleilla valittu aluevaltuusto.</a:t>
            </a:r>
            <a:endParaRPr lang="fi-FI"/>
          </a:p>
        </p:txBody>
      </p:sp>
      <p:pic>
        <p:nvPicPr>
          <p:cNvPr id="6" name="Kuva 6" descr="Kuva, joka sisältää kohteen sisä, henkilö, näkymä, eteinen&#10;&#10;Kuvaus luotu automaattisesti">
            <a:extLst>
              <a:ext uri="{FF2B5EF4-FFF2-40B4-BE49-F238E27FC236}">
                <a16:creationId xmlns:a16="http://schemas.microsoft.com/office/drawing/2014/main" id="{05E9AF72-768D-D493-50D4-EE399AFD7B5B}"/>
              </a:ext>
            </a:extLst>
          </p:cNvPr>
          <p:cNvPicPr>
            <a:picLocks noGrp="1" noChangeAspect="1"/>
          </p:cNvPicPr>
          <p:nvPr>
            <p:ph idx="1"/>
          </p:nvPr>
        </p:nvPicPr>
        <p:blipFill>
          <a:blip r:embed="rId3"/>
          <a:stretch>
            <a:fillRect/>
          </a:stretch>
        </p:blipFill>
        <p:spPr>
          <a:xfrm>
            <a:off x="5726234" y="2209258"/>
            <a:ext cx="6086103" cy="2897275"/>
          </a:xfrm>
        </p:spPr>
      </p:pic>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9841BE-4148-471C-A09F-5AB424157ABF}"/>
              </a:ext>
            </a:extLst>
          </p:cNvPr>
          <p:cNvSpPr>
            <a:spLocks noGrp="1"/>
          </p:cNvSpPr>
          <p:nvPr>
            <p:ph type="title"/>
          </p:nvPr>
        </p:nvSpPr>
        <p:spPr>
          <a:xfrm>
            <a:off x="510987" y="388620"/>
            <a:ext cx="11169009" cy="702216"/>
          </a:xfrm>
        </p:spPr>
        <p:txBody>
          <a:bodyPr anchor="t">
            <a:normAutofit/>
          </a:bodyPr>
          <a:lstStyle/>
          <a:p>
            <a:r>
              <a:rPr lang="fi-FI"/>
              <a:t>Aluevaltuusto päättää muun muassa</a:t>
            </a:r>
          </a:p>
        </p:txBody>
      </p:sp>
      <p:sp>
        <p:nvSpPr>
          <p:cNvPr id="3" name="Tekstin paikkamerkki 2">
            <a:extLst>
              <a:ext uri="{FF2B5EF4-FFF2-40B4-BE49-F238E27FC236}">
                <a16:creationId xmlns:a16="http://schemas.microsoft.com/office/drawing/2014/main" id="{A1D5E402-698B-4B43-9FCC-5D02F12AA840}"/>
              </a:ext>
            </a:extLst>
          </p:cNvPr>
          <p:cNvSpPr>
            <a:spLocks noGrp="1"/>
          </p:cNvSpPr>
          <p:nvPr>
            <p:ph idx="1"/>
          </p:nvPr>
        </p:nvSpPr>
        <p:spPr>
          <a:xfrm>
            <a:off x="510987" y="1508985"/>
            <a:ext cx="11169009" cy="4360292"/>
          </a:xfrm>
        </p:spPr>
        <p:txBody>
          <a:bodyPr>
            <a:normAutofit/>
          </a:bodyPr>
          <a:lstStyle/>
          <a:p>
            <a:r>
              <a:rPr lang="fi-FI"/>
              <a:t>Strategiasta</a:t>
            </a:r>
          </a:p>
          <a:p>
            <a:r>
              <a:rPr lang="fi-FI"/>
              <a:t>Palveluverkoston periaatteista, palveluiden järjestämisen periaatteista, palveluiden tuotantotapojen linjauksista</a:t>
            </a:r>
          </a:p>
          <a:p>
            <a:r>
              <a:rPr lang="fi-FI"/>
              <a:t>Asukkainen osallistumis- ja vaikuttamismahdollisuuksista</a:t>
            </a:r>
          </a:p>
          <a:p>
            <a:r>
              <a:rPr lang="fi-FI"/>
              <a:t>Tavoitteista palveluille, joista ollaan järjestämisvastuussa</a:t>
            </a:r>
          </a:p>
          <a:p>
            <a:r>
              <a:rPr lang="fi-FI"/>
              <a:t>Palveluiden toteuttamisesta huomioiden asukkaiden tarpeet, paikalliset olosuhteet, palveluiden saatavuus, palveluiden saavutettavuus </a:t>
            </a:r>
          </a:p>
          <a:p>
            <a:r>
              <a:rPr lang="fi-FI"/>
              <a:t>Pelastustoimen palvelutasosta</a:t>
            </a:r>
          </a:p>
          <a:p>
            <a:r>
              <a:rPr lang="fi-FI"/>
              <a:t>Hyvinvointialueen talousarviosta ja taloussuunnitelmasta, eli siitä mihin alueen rahoja käytetään ja kohdennetaan</a:t>
            </a:r>
          </a:p>
          <a:p>
            <a:endParaRPr lang="fi-FI"/>
          </a:p>
        </p:txBody>
      </p:sp>
      <p:sp>
        <p:nvSpPr>
          <p:cNvPr id="8" name="Date Placeholder 3">
            <a:extLst>
              <a:ext uri="{FF2B5EF4-FFF2-40B4-BE49-F238E27FC236}">
                <a16:creationId xmlns:a16="http://schemas.microsoft.com/office/drawing/2014/main" id="{4A634AAF-19CC-E8B2-DED3-1E544BD351EC}"/>
              </a:ext>
            </a:extLst>
          </p:cNvPr>
          <p:cNvSpPr>
            <a:spLocks noGrp="1"/>
          </p:cNvSpPr>
          <p:nvPr>
            <p:ph type="dt" sz="half" idx="10"/>
          </p:nvPr>
        </p:nvSpPr>
        <p:spPr>
          <a:xfrm>
            <a:off x="777240" y="6238471"/>
            <a:ext cx="926054" cy="197223"/>
          </a:xfrm>
        </p:spPr>
        <p:txBody>
          <a:bodyPr/>
          <a:lstStyle/>
          <a:p>
            <a:pPr>
              <a:spcAft>
                <a:spcPts val="600"/>
              </a:spcAft>
            </a:pPr>
            <a:fld id="{7543A2C5-3C68-4C15-B04F-E325283184C4}" type="datetime1">
              <a:rPr lang="fi-FI" smtClean="0"/>
              <a:pPr>
                <a:spcAft>
                  <a:spcPts val="600"/>
                </a:spcAft>
              </a:pPr>
              <a:t>1.6.2023</a:t>
            </a:fld>
            <a:endParaRPr lang="fi-FI"/>
          </a:p>
        </p:txBody>
      </p:sp>
      <p:sp>
        <p:nvSpPr>
          <p:cNvPr id="10" name="Footer Placeholder 4">
            <a:extLst>
              <a:ext uri="{FF2B5EF4-FFF2-40B4-BE49-F238E27FC236}">
                <a16:creationId xmlns:a16="http://schemas.microsoft.com/office/drawing/2014/main" id="{8B98840B-BA63-3781-9257-FDC85A29FA61}"/>
              </a:ext>
            </a:extLst>
          </p:cNvPr>
          <p:cNvSpPr>
            <a:spLocks noGrp="1"/>
          </p:cNvSpPr>
          <p:nvPr>
            <p:ph type="ftr" sz="quarter" idx="11"/>
          </p:nvPr>
        </p:nvSpPr>
        <p:spPr>
          <a:xfrm>
            <a:off x="1752600" y="6238471"/>
            <a:ext cx="4114800" cy="197223"/>
          </a:xfrm>
        </p:spPr>
        <p:txBody>
          <a:bodyPr/>
          <a:lstStyle/>
          <a:p>
            <a:endParaRPr lang="fi-FI"/>
          </a:p>
        </p:txBody>
      </p:sp>
      <p:sp>
        <p:nvSpPr>
          <p:cNvPr id="12" name="Slide Number Placeholder 5">
            <a:extLst>
              <a:ext uri="{FF2B5EF4-FFF2-40B4-BE49-F238E27FC236}">
                <a16:creationId xmlns:a16="http://schemas.microsoft.com/office/drawing/2014/main" id="{4D8052B5-C834-4AEA-ABD3-CBDBB122CD2B}"/>
              </a:ext>
            </a:extLst>
          </p:cNvPr>
          <p:cNvSpPr>
            <a:spLocks noGrp="1"/>
          </p:cNvSpPr>
          <p:nvPr>
            <p:ph type="sldNum" sz="quarter" idx="12"/>
          </p:nvPr>
        </p:nvSpPr>
        <p:spPr>
          <a:xfrm>
            <a:off x="510988" y="6238471"/>
            <a:ext cx="257108" cy="197223"/>
          </a:xfrm>
        </p:spPr>
        <p:txBody>
          <a:bodyPr/>
          <a:lstStyle/>
          <a:p>
            <a:pPr>
              <a:spcAft>
                <a:spcPts val="600"/>
              </a:spcAft>
            </a:pPr>
            <a:fld id="{31160B98-140E-4345-B1A3-2A7247C42973}" type="slidenum">
              <a:rPr lang="fi-FI" smtClean="0"/>
              <a:pPr>
                <a:spcAft>
                  <a:spcPts val="600"/>
                </a:spcAft>
              </a:pPr>
              <a:t>17</a:t>
            </a:fld>
            <a:endParaRPr lang="fi-FI"/>
          </a:p>
        </p:txBody>
      </p:sp>
    </p:spTree>
    <p:extLst>
      <p:ext uri="{BB962C8B-B14F-4D97-AF65-F5344CB8AC3E}">
        <p14:creationId xmlns:p14="http://schemas.microsoft.com/office/powerpoint/2010/main" val="340565839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2DB060-6EB0-9005-A0B1-8B048CF70C75}"/>
              </a:ext>
            </a:extLst>
          </p:cNvPr>
          <p:cNvSpPr>
            <a:spLocks noGrp="1"/>
          </p:cNvSpPr>
          <p:nvPr>
            <p:ph type="title"/>
          </p:nvPr>
        </p:nvSpPr>
        <p:spPr>
          <a:xfrm>
            <a:off x="774756" y="525389"/>
            <a:ext cx="11169009" cy="702216"/>
          </a:xfrm>
        </p:spPr>
        <p:txBody>
          <a:bodyPr anchor="t">
            <a:normAutofit/>
          </a:bodyPr>
          <a:lstStyle/>
          <a:p>
            <a:r>
              <a:rPr lang="fi-FI"/>
              <a:t>Aluehallitus</a:t>
            </a:r>
          </a:p>
        </p:txBody>
      </p:sp>
      <p:sp>
        <p:nvSpPr>
          <p:cNvPr id="3" name="Sisällön paikkamerkki 2">
            <a:extLst>
              <a:ext uri="{FF2B5EF4-FFF2-40B4-BE49-F238E27FC236}">
                <a16:creationId xmlns:a16="http://schemas.microsoft.com/office/drawing/2014/main" id="{234B9080-104D-DFAE-69A7-C488CAB8944D}"/>
              </a:ext>
            </a:extLst>
          </p:cNvPr>
          <p:cNvSpPr>
            <a:spLocks noGrp="1"/>
          </p:cNvSpPr>
          <p:nvPr>
            <p:ph idx="1"/>
          </p:nvPr>
        </p:nvSpPr>
        <p:spPr>
          <a:xfrm>
            <a:off x="855434" y="1377100"/>
            <a:ext cx="4572000" cy="4360292"/>
          </a:xfrm>
        </p:spPr>
        <p:txBody>
          <a:bodyPr vert="horz" lIns="0" tIns="0" rIns="0" bIns="0" rtlCol="0" anchor="t">
            <a:normAutofit/>
          </a:bodyPr>
          <a:lstStyle/>
          <a:p>
            <a:r>
              <a:rPr lang="fi-FI" sz="1800" b="1"/>
              <a:t>Maria Kaisa Aula, pj.</a:t>
            </a:r>
            <a:endParaRPr lang="en-US" sz="1800" b="1">
              <a:cs typeface="Calibri"/>
            </a:endParaRPr>
          </a:p>
          <a:p>
            <a:r>
              <a:rPr lang="fi-FI" sz="1800" b="1"/>
              <a:t>Lotta Ahola, 1. vpj.</a:t>
            </a:r>
            <a:endParaRPr lang="fi-FI" sz="1800" b="1">
              <a:cs typeface="Calibri"/>
            </a:endParaRPr>
          </a:p>
          <a:p>
            <a:r>
              <a:rPr lang="fi-FI" sz="1800" b="1"/>
              <a:t>Mervi Hovikoski, 2. vpj.</a:t>
            </a:r>
            <a:endParaRPr lang="fi-FI" sz="1800" b="1">
              <a:cs typeface="Calibri"/>
            </a:endParaRPr>
          </a:p>
          <a:p>
            <a:r>
              <a:rPr lang="fi-FI" sz="1800">
                <a:cs typeface="Calibri"/>
              </a:rPr>
              <a:t>Jukka Haaparanta</a:t>
            </a:r>
          </a:p>
          <a:p>
            <a:r>
              <a:rPr lang="fi-FI" sz="1800"/>
              <a:t>Kari Kiiskinen</a:t>
            </a:r>
            <a:endParaRPr lang="fi-FI" sz="1800">
              <a:cs typeface="Calibri"/>
            </a:endParaRPr>
          </a:p>
          <a:p>
            <a:r>
              <a:rPr lang="fi-FI" sz="1800"/>
              <a:t>Eino Nissinen</a:t>
            </a:r>
            <a:endParaRPr lang="fi-FI" sz="1800">
              <a:cs typeface="Calibri"/>
            </a:endParaRPr>
          </a:p>
          <a:p>
            <a:r>
              <a:rPr lang="fi-FI" sz="1800"/>
              <a:t>Markku Puro</a:t>
            </a:r>
            <a:endParaRPr lang="en-US" sz="1800"/>
          </a:p>
          <a:p>
            <a:r>
              <a:rPr lang="fi-FI" sz="1800"/>
              <a:t>Katri Savolainen</a:t>
            </a:r>
            <a:endParaRPr lang="en-US" sz="1800"/>
          </a:p>
          <a:p>
            <a:r>
              <a:rPr lang="fi-FI" sz="1800"/>
              <a:t>Eila Tiainen</a:t>
            </a:r>
          </a:p>
          <a:p>
            <a:r>
              <a:rPr lang="fi-FI" sz="1800"/>
              <a:t>Kati-Erika Timperi</a:t>
            </a:r>
            <a:endParaRPr lang="en-US" sz="1800"/>
          </a:p>
          <a:p>
            <a:r>
              <a:rPr lang="fi-FI" sz="1800"/>
              <a:t>Jani Ylälehto</a:t>
            </a:r>
            <a:endParaRPr lang="en-US" sz="1800"/>
          </a:p>
          <a:p>
            <a:r>
              <a:rPr lang="fi-FI" sz="1800"/>
              <a:t>Mauno Vanhala</a:t>
            </a:r>
            <a:endParaRPr lang="en-US" sz="1800"/>
          </a:p>
          <a:p>
            <a:r>
              <a:rPr lang="fi-FI" sz="1800"/>
              <a:t>Hilma Vepsäläinen</a:t>
            </a:r>
            <a:endParaRPr lang="fi-FI" sz="1800">
              <a:cs typeface="Calibri"/>
            </a:endParaRPr>
          </a:p>
        </p:txBody>
      </p:sp>
      <p:sp>
        <p:nvSpPr>
          <p:cNvPr id="4" name="Päivämäärän paikkamerkki 3">
            <a:extLst>
              <a:ext uri="{FF2B5EF4-FFF2-40B4-BE49-F238E27FC236}">
                <a16:creationId xmlns:a16="http://schemas.microsoft.com/office/drawing/2014/main" id="{B15727F4-89DC-D07E-BD1A-0DCED008BBB7}"/>
              </a:ext>
            </a:extLst>
          </p:cNvPr>
          <p:cNvSpPr>
            <a:spLocks noGrp="1"/>
          </p:cNvSpPr>
          <p:nvPr>
            <p:ph type="dt" sz="half" idx="10"/>
          </p:nvPr>
        </p:nvSpPr>
        <p:spPr>
          <a:xfrm>
            <a:off x="777240" y="6238471"/>
            <a:ext cx="926054" cy="197223"/>
          </a:xfrm>
        </p:spPr>
        <p:txBody>
          <a:bodyPr anchor="ctr">
            <a:normAutofit/>
          </a:bodyPr>
          <a:lstStyle/>
          <a:p>
            <a:pPr>
              <a:spcAft>
                <a:spcPts val="600"/>
              </a:spcAft>
            </a:pPr>
            <a:fld id="{1E1374F9-5CBF-4840-B9D1-569E5FC81AC5}" type="datetime1">
              <a:rPr lang="fi-FI" smtClean="0"/>
              <a:pPr>
                <a:spcAft>
                  <a:spcPts val="600"/>
                </a:spcAft>
              </a:pPr>
              <a:t>1.6.2023</a:t>
            </a:fld>
            <a:endParaRPr lang="fi-FI"/>
          </a:p>
        </p:txBody>
      </p:sp>
      <p:sp>
        <p:nvSpPr>
          <p:cNvPr id="12" name="Footer Placeholder 4">
            <a:extLst>
              <a:ext uri="{FF2B5EF4-FFF2-40B4-BE49-F238E27FC236}">
                <a16:creationId xmlns:a16="http://schemas.microsoft.com/office/drawing/2014/main" id="{A645D546-73A6-5BE2-AB11-2D8BAB2F696F}"/>
              </a:ext>
            </a:extLst>
          </p:cNvPr>
          <p:cNvSpPr>
            <a:spLocks noGrp="1"/>
          </p:cNvSpPr>
          <p:nvPr>
            <p:ph type="ftr" sz="quarter" idx="11"/>
          </p:nvPr>
        </p:nvSpPr>
        <p:spPr>
          <a:xfrm>
            <a:off x="1752600" y="6238471"/>
            <a:ext cx="4114800" cy="197223"/>
          </a:xfrm>
        </p:spPr>
        <p:txBody>
          <a:bodyPr/>
          <a:lstStyle/>
          <a:p>
            <a:endParaRPr lang="fi-FI"/>
          </a:p>
        </p:txBody>
      </p:sp>
      <p:sp>
        <p:nvSpPr>
          <p:cNvPr id="6" name="Dian numeron paikkamerkki 5">
            <a:extLst>
              <a:ext uri="{FF2B5EF4-FFF2-40B4-BE49-F238E27FC236}">
                <a16:creationId xmlns:a16="http://schemas.microsoft.com/office/drawing/2014/main" id="{44F7DA3F-69B8-686A-5A9F-2E3D00F214ED}"/>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18</a:t>
            </a:fld>
            <a:endParaRPr lang="fi-FI"/>
          </a:p>
        </p:txBody>
      </p:sp>
      <p:pic>
        <p:nvPicPr>
          <p:cNvPr id="9" name="Kuva 9" descr="Kuva, joka sisältää kohteen henkilö&#10;&#10;Kuvaus luotu automaattisesti">
            <a:extLst>
              <a:ext uri="{FF2B5EF4-FFF2-40B4-BE49-F238E27FC236}">
                <a16:creationId xmlns:a16="http://schemas.microsoft.com/office/drawing/2014/main" id="{A8652F62-EAD7-0C1D-AFD2-832B7177711E}"/>
              </a:ext>
            </a:extLst>
          </p:cNvPr>
          <p:cNvPicPr>
            <a:picLocks noGrp="1" noChangeAspect="1"/>
          </p:cNvPicPr>
          <p:nvPr>
            <p:ph idx="13"/>
          </p:nvPr>
        </p:nvPicPr>
        <p:blipFill>
          <a:blip r:embed="rId2"/>
          <a:stretch>
            <a:fillRect/>
          </a:stretch>
        </p:blipFill>
        <p:spPr>
          <a:xfrm>
            <a:off x="6040043" y="2010388"/>
            <a:ext cx="5421922" cy="3093717"/>
          </a:xfrm>
        </p:spPr>
      </p:pic>
      <p:sp>
        <p:nvSpPr>
          <p:cNvPr id="8" name="Text Placeholder 7">
            <a:extLst>
              <a:ext uri="{FF2B5EF4-FFF2-40B4-BE49-F238E27FC236}">
                <a16:creationId xmlns:a16="http://schemas.microsoft.com/office/drawing/2014/main" id="{E2F1B382-AE1C-44AF-A678-54B69B4E0218}"/>
              </a:ext>
            </a:extLst>
          </p:cNvPr>
          <p:cNvSpPr txBox="1">
            <a:spLocks/>
          </p:cNvSpPr>
          <p:nvPr/>
        </p:nvSpPr>
        <p:spPr>
          <a:xfrm>
            <a:off x="5949593" y="1056393"/>
            <a:ext cx="5046324" cy="641413"/>
          </a:xfrm>
          <a:prstGeom prst="rect">
            <a:avLst/>
          </a:prstGeom>
        </p:spPr>
        <p:txBody>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b="1">
                <a:ea typeface="+mn-lt"/>
                <a:cs typeface="+mn-lt"/>
              </a:rPr>
              <a:t>Aluehallitus johtaa hyvinvointialueen toimintaa, hallintoa ja taloutta. </a:t>
            </a:r>
            <a:endParaRPr lang="fi-FI" sz="2400" b="1"/>
          </a:p>
        </p:txBody>
      </p:sp>
    </p:spTree>
    <p:extLst>
      <p:ext uri="{BB962C8B-B14F-4D97-AF65-F5344CB8AC3E}">
        <p14:creationId xmlns:p14="http://schemas.microsoft.com/office/powerpoint/2010/main" val="182486276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52742B-52D9-4FF3-B4B9-CE061F36880D}"/>
              </a:ext>
            </a:extLst>
          </p:cNvPr>
          <p:cNvSpPr>
            <a:spLocks noGrp="1"/>
          </p:cNvSpPr>
          <p:nvPr>
            <p:ph type="title"/>
          </p:nvPr>
        </p:nvSpPr>
        <p:spPr/>
        <p:txBody>
          <a:bodyPr/>
          <a:lstStyle/>
          <a:p>
            <a:r>
              <a:rPr lang="fi-FI"/>
              <a:t>Aluehallitus </a:t>
            </a:r>
          </a:p>
        </p:txBody>
      </p:sp>
      <p:sp>
        <p:nvSpPr>
          <p:cNvPr id="3" name="Sisällön paikkamerkki 2">
            <a:extLst>
              <a:ext uri="{FF2B5EF4-FFF2-40B4-BE49-F238E27FC236}">
                <a16:creationId xmlns:a16="http://schemas.microsoft.com/office/drawing/2014/main" id="{41F7E352-19DD-417D-82ED-77D445C88E53}"/>
              </a:ext>
            </a:extLst>
          </p:cNvPr>
          <p:cNvSpPr>
            <a:spLocks noGrp="1"/>
          </p:cNvSpPr>
          <p:nvPr>
            <p:ph idx="1"/>
          </p:nvPr>
        </p:nvSpPr>
        <p:spPr/>
        <p:txBody>
          <a:bodyPr/>
          <a:lstStyle/>
          <a:p>
            <a:r>
              <a:rPr lang="fi-FI"/>
              <a:t>Vastaa hyvinvointialueen hallinnosta ja taloudenhoidosta</a:t>
            </a:r>
          </a:p>
          <a:p>
            <a:r>
              <a:rPr lang="fi-FI"/>
              <a:t>Vastaa aluevaltuuston päätösten valmistelusta, täytäntöönpanosta ja laillisuuden valvonnasta;</a:t>
            </a:r>
          </a:p>
          <a:p>
            <a:r>
              <a:rPr lang="fi-FI"/>
              <a:t>Valvoo hyvinvointialueen etua</a:t>
            </a:r>
          </a:p>
          <a:p>
            <a:r>
              <a:rPr lang="fi-FI"/>
              <a:t>Edustaa hyvinvointialuetta työnantajana ja vastaa hyvinvointialueen henkilöstöpolitiikasta</a:t>
            </a:r>
          </a:p>
          <a:p>
            <a:r>
              <a:rPr lang="fi-FI"/>
              <a:t>Vastaa hyvinvointialueen toiminnan yhteensovittamisesta</a:t>
            </a:r>
          </a:p>
          <a:p>
            <a:r>
              <a:rPr lang="fi-FI"/>
              <a:t>Vastaa hyvinvointialuekonsernin omistajaohjauksesta sekä hyvinvointialueen järjestämisvastuulle kuuluvien palvelujen muiden tuottajien ohjauksesta ja valvonnasta</a:t>
            </a:r>
          </a:p>
          <a:p>
            <a:r>
              <a:rPr lang="fi-FI"/>
              <a:t>Huolehtii hyvinvointialueen sisäisestä valvonnasta ja riskienhallinnan järjestämisestä</a:t>
            </a:r>
          </a:p>
          <a:p>
            <a:r>
              <a:rPr lang="fi-FI"/>
              <a:t>Huolehtii hyvinvointialueen sisäisen tarkastuksen järjestämisestä</a:t>
            </a:r>
          </a:p>
        </p:txBody>
      </p:sp>
      <p:sp>
        <p:nvSpPr>
          <p:cNvPr id="4" name="Päivämäärän paikkamerkki 3">
            <a:extLst>
              <a:ext uri="{FF2B5EF4-FFF2-40B4-BE49-F238E27FC236}">
                <a16:creationId xmlns:a16="http://schemas.microsoft.com/office/drawing/2014/main" id="{84E5BA3D-9FDE-477E-B7A3-D9A9D71A5498}"/>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5" name="Alatunnisteen paikkamerkki 4">
            <a:extLst>
              <a:ext uri="{FF2B5EF4-FFF2-40B4-BE49-F238E27FC236}">
                <a16:creationId xmlns:a16="http://schemas.microsoft.com/office/drawing/2014/main" id="{5985DD8B-23DE-40BA-9034-64CC830651B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3DCA4F-6762-4838-AF0C-573269F93193}"/>
              </a:ext>
            </a:extLst>
          </p:cNvPr>
          <p:cNvSpPr>
            <a:spLocks noGrp="1"/>
          </p:cNvSpPr>
          <p:nvPr>
            <p:ph type="sldNum" sz="quarter" idx="12"/>
          </p:nvPr>
        </p:nvSpPr>
        <p:spPr/>
        <p:txBody>
          <a:bodyPr/>
          <a:lstStyle/>
          <a:p>
            <a:fld id="{31160B98-140E-4345-B1A3-2A7247C42973}" type="slidenum">
              <a:rPr lang="fi-FI" smtClean="0"/>
              <a:t>19</a:t>
            </a:fld>
            <a:endParaRPr lang="fi-FI"/>
          </a:p>
        </p:txBody>
      </p:sp>
    </p:spTree>
    <p:extLst>
      <p:ext uri="{BB962C8B-B14F-4D97-AF65-F5344CB8AC3E}">
        <p14:creationId xmlns:p14="http://schemas.microsoft.com/office/powerpoint/2010/main" val="31780862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AC695A-B0AC-ACFD-BFC1-8E5BEDB9F07A}"/>
              </a:ext>
            </a:extLst>
          </p:cNvPr>
          <p:cNvSpPr>
            <a:spLocks noGrp="1"/>
          </p:cNvSpPr>
          <p:nvPr>
            <p:ph type="title"/>
          </p:nvPr>
        </p:nvSpPr>
        <p:spPr/>
        <p:txBody>
          <a:bodyPr/>
          <a:lstStyle/>
          <a:p>
            <a:r>
              <a:rPr lang="fi-FI">
                <a:cs typeface="Calibri"/>
              </a:rPr>
              <a:t>Sisältö</a:t>
            </a:r>
            <a:endParaRPr lang="fi-FI"/>
          </a:p>
        </p:txBody>
      </p:sp>
      <p:sp>
        <p:nvSpPr>
          <p:cNvPr id="3" name="Sisällön paikkamerkki 2">
            <a:extLst>
              <a:ext uri="{FF2B5EF4-FFF2-40B4-BE49-F238E27FC236}">
                <a16:creationId xmlns:a16="http://schemas.microsoft.com/office/drawing/2014/main" id="{8EAB23F4-16FD-53A0-BD71-662C70EFAA2F}"/>
              </a:ext>
            </a:extLst>
          </p:cNvPr>
          <p:cNvSpPr>
            <a:spLocks noGrp="1"/>
          </p:cNvSpPr>
          <p:nvPr>
            <p:ph idx="1"/>
          </p:nvPr>
        </p:nvSpPr>
        <p:spPr/>
        <p:txBody>
          <a:bodyPr vert="horz" lIns="0" tIns="0" rIns="0" bIns="0" rtlCol="0" anchor="t">
            <a:noAutofit/>
          </a:bodyPr>
          <a:lstStyle/>
          <a:p>
            <a:r>
              <a:rPr lang="fi-FI">
                <a:cs typeface="Calibri"/>
              </a:rPr>
              <a:t>Keski-Suomen hyvinvointialue</a:t>
            </a:r>
          </a:p>
          <a:p>
            <a:pPr marL="626745" lvl="1"/>
            <a:r>
              <a:rPr lang="fi-FI">
                <a:cs typeface="Calibri"/>
              </a:rPr>
              <a:t>Hyvinvoinnin, terveyden ja turvallisuuden edistäminen</a:t>
            </a:r>
          </a:p>
          <a:p>
            <a:pPr marL="626745" lvl="1"/>
            <a:r>
              <a:rPr lang="fi-FI">
                <a:cs typeface="Calibri"/>
              </a:rPr>
              <a:t>Palvelut</a:t>
            </a:r>
            <a:endParaRPr lang="fi-FI"/>
          </a:p>
          <a:p>
            <a:pPr marL="626745" lvl="1"/>
            <a:r>
              <a:rPr lang="fi-FI">
                <a:cs typeface="Calibri"/>
              </a:rPr>
              <a:t>Tietoa Keski-Suomesta</a:t>
            </a:r>
          </a:p>
          <a:p>
            <a:pPr marL="626745" lvl="1"/>
            <a:r>
              <a:rPr lang="fi-FI">
                <a:cs typeface="Calibri"/>
              </a:rPr>
              <a:t>Hyvinvointialuestrategia 2030</a:t>
            </a:r>
          </a:p>
          <a:p>
            <a:pPr marL="626745" lvl="1"/>
            <a:r>
              <a:rPr lang="fi-FI">
                <a:cs typeface="Calibri"/>
              </a:rPr>
              <a:t>Päätöksenteko ja toimielinorganisaatio</a:t>
            </a:r>
          </a:p>
          <a:p>
            <a:pPr marL="626745" lvl="1"/>
            <a:r>
              <a:rPr lang="fi-FI">
                <a:cs typeface="Calibri"/>
              </a:rPr>
              <a:t>Talous</a:t>
            </a:r>
          </a:p>
          <a:p>
            <a:pPr marL="626745" lvl="1"/>
            <a:r>
              <a:rPr lang="fi-FI">
                <a:cs typeface="Calibri"/>
              </a:rPr>
              <a:t>Henkilöstö</a:t>
            </a:r>
          </a:p>
          <a:p>
            <a:pPr marL="626745" lvl="1"/>
            <a:r>
              <a:rPr lang="fi-FI">
                <a:cs typeface="Calibri"/>
              </a:rPr>
              <a:t>Organisaatiorakenne</a:t>
            </a:r>
          </a:p>
          <a:p>
            <a:pPr marL="626745" lvl="1"/>
            <a:r>
              <a:rPr lang="fi-FI">
                <a:cs typeface="Calibri"/>
              </a:rPr>
              <a:t>Yhteistyö ja kumppanuudet</a:t>
            </a:r>
          </a:p>
          <a:p>
            <a:pPr marL="626745" lvl="1"/>
            <a:r>
              <a:rPr lang="fi-FI">
                <a:cs typeface="Calibri"/>
              </a:rPr>
              <a:t>Viestintä</a:t>
            </a:r>
          </a:p>
          <a:p>
            <a:pPr marL="269557"/>
            <a:r>
              <a:rPr lang="fi-FI">
                <a:cs typeface="Calibri"/>
              </a:rPr>
              <a:t>Hyvinvointialueuudistus</a:t>
            </a:r>
          </a:p>
          <a:p>
            <a:pPr marL="269557"/>
            <a:endParaRPr lang="fi-FI">
              <a:cs typeface="Calibri"/>
            </a:endParaRPr>
          </a:p>
          <a:p>
            <a:pPr marL="626745" lvl="1"/>
            <a:endParaRPr lang="fi-FI">
              <a:cs typeface="Calibri"/>
            </a:endParaRPr>
          </a:p>
        </p:txBody>
      </p:sp>
      <p:sp>
        <p:nvSpPr>
          <p:cNvPr id="4" name="Päivämäärän paikkamerkki 3">
            <a:extLst>
              <a:ext uri="{FF2B5EF4-FFF2-40B4-BE49-F238E27FC236}">
                <a16:creationId xmlns:a16="http://schemas.microsoft.com/office/drawing/2014/main" id="{73EC533D-8195-08D0-CA2D-365DBDA13E37}"/>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183C27A9-9EB7-45DF-97AB-198865FD7F7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334BDCA-A8AA-6A0D-4865-0FDDE68EDBF3}"/>
              </a:ext>
            </a:extLst>
          </p:cNvPr>
          <p:cNvSpPr>
            <a:spLocks noGrp="1"/>
          </p:cNvSpPr>
          <p:nvPr>
            <p:ph type="sldNum" sz="quarter" idx="12"/>
          </p:nvPr>
        </p:nvSpPr>
        <p:spPr/>
        <p:txBody>
          <a:bodyPr/>
          <a:lstStyle/>
          <a:p>
            <a:fld id="{31160B98-140E-4345-B1A3-2A7247C42973}" type="slidenum">
              <a:rPr lang="fi-FI" smtClean="0"/>
              <a:t>2</a:t>
            </a:fld>
            <a:endParaRPr lang="fi-FI"/>
          </a:p>
        </p:txBody>
      </p:sp>
      <p:pic>
        <p:nvPicPr>
          <p:cNvPr id="8" name="Kuva 8" descr="Kuva, joka sisältää kohteen henkilö, seinä, sisä, seisominen&#10;&#10;Kuvaus luotu automaattisesti">
            <a:extLst>
              <a:ext uri="{FF2B5EF4-FFF2-40B4-BE49-F238E27FC236}">
                <a16:creationId xmlns:a16="http://schemas.microsoft.com/office/drawing/2014/main" id="{37C359EA-AF4C-2B12-B860-EA9B03C022C2}"/>
              </a:ext>
            </a:extLst>
          </p:cNvPr>
          <p:cNvPicPr>
            <a:picLocks noGrp="1" noChangeAspect="1"/>
          </p:cNvPicPr>
          <p:nvPr>
            <p:ph idx="13"/>
          </p:nvPr>
        </p:nvPicPr>
        <p:blipFill>
          <a:blip r:embed="rId2"/>
          <a:stretch>
            <a:fillRect/>
          </a:stretch>
        </p:blipFill>
        <p:spPr>
          <a:xfrm>
            <a:off x="6098657" y="1510593"/>
            <a:ext cx="5353538" cy="3565769"/>
          </a:xfrm>
        </p:spPr>
      </p:pic>
    </p:spTree>
    <p:extLst>
      <p:ext uri="{BB962C8B-B14F-4D97-AF65-F5344CB8AC3E}">
        <p14:creationId xmlns:p14="http://schemas.microsoft.com/office/powerpoint/2010/main" val="18052146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06164D-69EA-4647-A853-52B9990D977B}"/>
              </a:ext>
            </a:extLst>
          </p:cNvPr>
          <p:cNvSpPr>
            <a:spLocks noGrp="1"/>
          </p:cNvSpPr>
          <p:nvPr>
            <p:ph type="ctrTitle"/>
          </p:nvPr>
        </p:nvSpPr>
        <p:spPr/>
        <p:txBody>
          <a:bodyPr/>
          <a:lstStyle/>
          <a:p>
            <a:r>
              <a:rPr lang="fi-FI"/>
              <a:t>Talous</a:t>
            </a:r>
          </a:p>
        </p:txBody>
      </p:sp>
      <p:sp>
        <p:nvSpPr>
          <p:cNvPr id="3" name="Päivämäärän paikkamerkki 2">
            <a:extLst>
              <a:ext uri="{FF2B5EF4-FFF2-40B4-BE49-F238E27FC236}">
                <a16:creationId xmlns:a16="http://schemas.microsoft.com/office/drawing/2014/main" id="{F4D5A36F-E645-4B5D-9EAE-0220B648B8B9}"/>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659D2B29-A8C4-4A47-A91E-3F5D046039A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9E2AF41-ECD3-467A-BB5D-89BB788E5531}"/>
              </a:ext>
            </a:extLst>
          </p:cNvPr>
          <p:cNvSpPr>
            <a:spLocks noGrp="1"/>
          </p:cNvSpPr>
          <p:nvPr>
            <p:ph type="sldNum" sz="quarter" idx="12"/>
          </p:nvPr>
        </p:nvSpPr>
        <p:spPr/>
        <p:txBody>
          <a:bodyPr/>
          <a:lstStyle/>
          <a:p>
            <a:fld id="{31160B98-140E-4345-B1A3-2A7247C42973}" type="slidenum">
              <a:rPr lang="fi-FI" smtClean="0"/>
              <a:t>20</a:t>
            </a:fld>
            <a:endParaRPr lang="fi-FI"/>
          </a:p>
        </p:txBody>
      </p:sp>
    </p:spTree>
    <p:extLst>
      <p:ext uri="{BB962C8B-B14F-4D97-AF65-F5344CB8AC3E}">
        <p14:creationId xmlns:p14="http://schemas.microsoft.com/office/powerpoint/2010/main" val="29271742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E04AA7-4CE3-0F44-7083-5CBA213F0863}"/>
              </a:ext>
            </a:extLst>
          </p:cNvPr>
          <p:cNvSpPr>
            <a:spLocks noGrp="1"/>
          </p:cNvSpPr>
          <p:nvPr>
            <p:ph type="title"/>
          </p:nvPr>
        </p:nvSpPr>
        <p:spPr>
          <a:xfrm>
            <a:off x="510987" y="388620"/>
            <a:ext cx="11169009" cy="702216"/>
          </a:xfrm>
        </p:spPr>
        <p:txBody>
          <a:bodyPr anchor="t">
            <a:normAutofit/>
          </a:bodyPr>
          <a:lstStyle/>
          <a:p>
            <a:r>
              <a:rPr lang="fi-FI"/>
              <a:t>Hyvinvointialueiden rahoitus</a:t>
            </a:r>
          </a:p>
        </p:txBody>
      </p:sp>
      <p:sp>
        <p:nvSpPr>
          <p:cNvPr id="6" name="Sisällön paikkamerkki 5">
            <a:extLst>
              <a:ext uri="{FF2B5EF4-FFF2-40B4-BE49-F238E27FC236}">
                <a16:creationId xmlns:a16="http://schemas.microsoft.com/office/drawing/2014/main" id="{16B41C5A-5F02-E530-9237-E5EC5B9DCCC7}"/>
              </a:ext>
            </a:extLst>
          </p:cNvPr>
          <p:cNvSpPr>
            <a:spLocks noGrp="1"/>
          </p:cNvSpPr>
          <p:nvPr>
            <p:ph idx="1"/>
          </p:nvPr>
        </p:nvSpPr>
        <p:spPr>
          <a:xfrm>
            <a:off x="510987" y="1508985"/>
            <a:ext cx="11169009" cy="4360292"/>
          </a:xfrm>
        </p:spPr>
        <p:txBody>
          <a:bodyPr vert="horz" lIns="0" tIns="0" rIns="0" bIns="0" rtlCol="0" anchor="t">
            <a:normAutofit/>
          </a:bodyPr>
          <a:lstStyle/>
          <a:p>
            <a:r>
              <a:rPr lang="fi-FI"/>
              <a:t>Hyvinvointialueiden toiminta perustuu pääosin valtion rahoitukseen, joka on yleiskatteellista. Rahoitus jaetaan kullekin hyvinvointialueelle sen asukkaiden laskennallisten sosiaali- ja terveydenhuollon ja pelastustoimen tehtävien palvelutarvetta ja olosuhdetekijöitä kuvaavien tekijöiden perusteella. </a:t>
            </a:r>
          </a:p>
          <a:p>
            <a:r>
              <a:rPr lang="fi-FI"/>
              <a:t>Osa hyvinvointialueiden rahoituksesta määräytyy asukasmäärän mukaisesti sekä hyvinvoinnin ja terveyden edistämisen kriteerin perusteella. Pelastustoimen rahoitukseen vaikuttavat lisäksi alueelliset riskitekijät.</a:t>
            </a:r>
            <a:endParaRPr lang="fi-FI">
              <a:cs typeface="Calibri"/>
            </a:endParaRPr>
          </a:p>
          <a:p>
            <a:r>
              <a:rPr lang="fi-FI"/>
              <a:t>Vuoden 2023 rahoitus 1,3 miljardia </a:t>
            </a:r>
            <a:endParaRPr lang="fi-FI">
              <a:cs typeface="Calibri"/>
            </a:endParaRPr>
          </a:p>
          <a:p>
            <a:pPr marL="626745" lvl="1"/>
            <a:r>
              <a:rPr lang="fi-FI" sz="2100"/>
              <a:t>Rahoitus muodostaa talousarvion suunnittelun ja hyvinvointialueen toiminnan perustan</a:t>
            </a:r>
            <a:endParaRPr lang="fi-FI" sz="2100">
              <a:cs typeface="Calibri"/>
            </a:endParaRPr>
          </a:p>
        </p:txBody>
      </p:sp>
      <p:sp>
        <p:nvSpPr>
          <p:cNvPr id="3" name="Päivämäärän paikkamerkki 2">
            <a:extLst>
              <a:ext uri="{FF2B5EF4-FFF2-40B4-BE49-F238E27FC236}">
                <a16:creationId xmlns:a16="http://schemas.microsoft.com/office/drawing/2014/main" id="{6BCF5626-B16E-372E-0183-3F5319DCE274}"/>
              </a:ext>
            </a:extLst>
          </p:cNvPr>
          <p:cNvSpPr>
            <a:spLocks noGrp="1"/>
          </p:cNvSpPr>
          <p:nvPr>
            <p:ph type="dt" sz="half" idx="10"/>
          </p:nvPr>
        </p:nvSpPr>
        <p:spPr>
          <a:xfrm>
            <a:off x="777240" y="6238471"/>
            <a:ext cx="926054" cy="197223"/>
          </a:xfrm>
        </p:spPr>
        <p:txBody>
          <a:bodyPr anchor="ctr">
            <a:normAutofit/>
          </a:bodyPr>
          <a:lstStyle/>
          <a:p>
            <a:pPr>
              <a:spcAft>
                <a:spcPts val="600"/>
              </a:spcAft>
            </a:pPr>
            <a:fld id="{DDC89562-7E35-428F-8FAE-6A9A6BD59787}" type="datetime1">
              <a:rPr lang="fi-FI" smtClean="0"/>
              <a:pPr>
                <a:spcAft>
                  <a:spcPts val="600"/>
                </a:spcAft>
              </a:pPr>
              <a:t>1.6.2023</a:t>
            </a:fld>
            <a:endParaRPr lang="fi-FI"/>
          </a:p>
        </p:txBody>
      </p:sp>
      <p:sp>
        <p:nvSpPr>
          <p:cNvPr id="18" name="Footer Placeholder 4">
            <a:extLst>
              <a:ext uri="{FF2B5EF4-FFF2-40B4-BE49-F238E27FC236}">
                <a16:creationId xmlns:a16="http://schemas.microsoft.com/office/drawing/2014/main" id="{3A5349F8-3FCD-13A1-6C78-0173B8B0C09E}"/>
              </a:ext>
            </a:extLst>
          </p:cNvPr>
          <p:cNvSpPr>
            <a:spLocks noGrp="1"/>
          </p:cNvSpPr>
          <p:nvPr>
            <p:ph type="ftr" sz="quarter" idx="11"/>
          </p:nvPr>
        </p:nvSpPr>
        <p:spPr>
          <a:xfrm>
            <a:off x="1752600" y="6238471"/>
            <a:ext cx="4114800" cy="197223"/>
          </a:xfrm>
        </p:spPr>
        <p:txBody>
          <a:bodyPr/>
          <a:lstStyle/>
          <a:p>
            <a:endParaRPr lang="fi-FI"/>
          </a:p>
        </p:txBody>
      </p:sp>
      <p:sp>
        <p:nvSpPr>
          <p:cNvPr id="5" name="Dian numeron paikkamerkki 4">
            <a:extLst>
              <a:ext uri="{FF2B5EF4-FFF2-40B4-BE49-F238E27FC236}">
                <a16:creationId xmlns:a16="http://schemas.microsoft.com/office/drawing/2014/main" id="{59247EDF-061D-6B87-86FB-DBB140361460}"/>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21</a:t>
            </a:fld>
            <a:endParaRPr lang="fi-FI"/>
          </a:p>
        </p:txBody>
      </p:sp>
    </p:spTree>
    <p:extLst>
      <p:ext uri="{BB962C8B-B14F-4D97-AF65-F5344CB8AC3E}">
        <p14:creationId xmlns:p14="http://schemas.microsoft.com/office/powerpoint/2010/main" val="32937400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8017F5E-3B43-0C3F-8D01-7CFE1B172FA4}"/>
              </a:ext>
            </a:extLst>
          </p:cNvPr>
          <p:cNvSpPr>
            <a:spLocks noGrp="1"/>
          </p:cNvSpPr>
          <p:nvPr>
            <p:ph type="title"/>
          </p:nvPr>
        </p:nvSpPr>
        <p:spPr>
          <a:xfrm>
            <a:off x="510987" y="388620"/>
            <a:ext cx="11169009" cy="702216"/>
          </a:xfrm>
        </p:spPr>
        <p:txBody>
          <a:bodyPr/>
          <a:lstStyle/>
          <a:p>
            <a:r>
              <a:rPr lang="en-US" err="1">
                <a:ea typeface="+mj-lt"/>
                <a:cs typeface="+mj-lt"/>
              </a:rPr>
              <a:t>Hyvinvointialueen</a:t>
            </a:r>
            <a:r>
              <a:rPr lang="en-US">
                <a:ea typeface="+mj-lt"/>
                <a:cs typeface="+mj-lt"/>
              </a:rPr>
              <a:t> </a:t>
            </a:r>
            <a:r>
              <a:rPr lang="en-US" err="1">
                <a:ea typeface="+mj-lt"/>
                <a:cs typeface="+mj-lt"/>
              </a:rPr>
              <a:t>talouden</a:t>
            </a:r>
            <a:r>
              <a:rPr lang="en-US">
                <a:ea typeface="+mj-lt"/>
                <a:cs typeface="+mj-lt"/>
              </a:rPr>
              <a:t> </a:t>
            </a:r>
            <a:r>
              <a:rPr lang="en-US" err="1">
                <a:ea typeface="+mj-lt"/>
                <a:cs typeface="+mj-lt"/>
              </a:rPr>
              <a:t>jakautuminen</a:t>
            </a:r>
            <a:r>
              <a:rPr lang="en-US">
                <a:ea typeface="+mj-lt"/>
                <a:cs typeface="+mj-lt"/>
              </a:rPr>
              <a:t> </a:t>
            </a:r>
            <a:r>
              <a:rPr lang="en-US" err="1">
                <a:ea typeface="+mj-lt"/>
                <a:cs typeface="+mj-lt"/>
              </a:rPr>
              <a:t>palveluissa</a:t>
            </a:r>
            <a:endParaRPr lang="fi-FI">
              <a:cs typeface="Calibri"/>
            </a:endParaRPr>
          </a:p>
        </p:txBody>
      </p:sp>
      <p:pic>
        <p:nvPicPr>
          <p:cNvPr id="7" name="Kuva 7">
            <a:extLst>
              <a:ext uri="{FF2B5EF4-FFF2-40B4-BE49-F238E27FC236}">
                <a16:creationId xmlns:a16="http://schemas.microsoft.com/office/drawing/2014/main" id="{ECA2CC99-15AF-55FC-1868-B8D889D602EE}"/>
              </a:ext>
            </a:extLst>
          </p:cNvPr>
          <p:cNvPicPr>
            <a:picLocks noGrp="1" noChangeAspect="1"/>
          </p:cNvPicPr>
          <p:nvPr>
            <p:ph idx="1"/>
          </p:nvPr>
        </p:nvPicPr>
        <p:blipFill rotWithShape="1">
          <a:blip r:embed="rId2"/>
          <a:stretch/>
        </p:blipFill>
        <p:spPr>
          <a:xfrm>
            <a:off x="3929904" y="1862474"/>
            <a:ext cx="8046000" cy="4764043"/>
          </a:xfrm>
          <a:noFill/>
        </p:spPr>
      </p:pic>
      <p:sp>
        <p:nvSpPr>
          <p:cNvPr id="23" name="Text Placeholder 3">
            <a:extLst>
              <a:ext uri="{FF2B5EF4-FFF2-40B4-BE49-F238E27FC236}">
                <a16:creationId xmlns:a16="http://schemas.microsoft.com/office/drawing/2014/main" id="{31513B33-0545-0B54-FC15-19775A9A012B}"/>
              </a:ext>
            </a:extLst>
          </p:cNvPr>
          <p:cNvSpPr>
            <a:spLocks noGrp="1"/>
          </p:cNvSpPr>
          <p:nvPr>
            <p:ph type="body" sz="quarter" idx="14"/>
          </p:nvPr>
        </p:nvSpPr>
        <p:spPr>
          <a:xfrm>
            <a:off x="508013" y="2141415"/>
            <a:ext cx="4549775" cy="4352925"/>
          </a:xfrm>
        </p:spPr>
        <p:txBody>
          <a:bodyPr vert="horz" lIns="0" tIns="0" rIns="0" bIns="0" rtlCol="0" anchor="t">
            <a:noAutofit/>
          </a:bodyPr>
          <a:lstStyle/>
          <a:p>
            <a:r>
              <a:rPr lang="en-US">
                <a:ea typeface="+mn-lt"/>
                <a:cs typeface="+mn-lt"/>
              </a:rPr>
              <a:t>Keski-Suomen </a:t>
            </a:r>
            <a:r>
              <a:rPr lang="en-US" err="1">
                <a:ea typeface="+mn-lt"/>
                <a:cs typeface="+mn-lt"/>
              </a:rPr>
              <a:t>hyvinvointialueen</a:t>
            </a:r>
            <a:r>
              <a:rPr lang="en-US">
                <a:ea typeface="+mn-lt"/>
                <a:cs typeface="+mn-lt"/>
              </a:rPr>
              <a:t> </a:t>
            </a:r>
            <a:r>
              <a:rPr lang="en-US" err="1">
                <a:ea typeface="+mn-lt"/>
                <a:cs typeface="+mn-lt"/>
              </a:rPr>
              <a:t>nettomenot</a:t>
            </a:r>
            <a:r>
              <a:rPr lang="en-US">
                <a:ea typeface="+mn-lt"/>
                <a:cs typeface="+mn-lt"/>
              </a:rPr>
              <a:t> </a:t>
            </a:r>
            <a:r>
              <a:rPr lang="en-US" err="1">
                <a:ea typeface="+mn-lt"/>
                <a:cs typeface="+mn-lt"/>
              </a:rPr>
              <a:t>arvioituna</a:t>
            </a:r>
            <a:r>
              <a:rPr lang="en-US">
                <a:ea typeface="+mn-lt"/>
                <a:cs typeface="+mn-lt"/>
              </a:rPr>
              <a:t> </a:t>
            </a:r>
            <a:br>
              <a:rPr lang="en-US">
                <a:ea typeface="+mn-lt"/>
                <a:cs typeface="+mn-lt"/>
              </a:rPr>
            </a:br>
            <a:r>
              <a:rPr lang="en-US" err="1">
                <a:ea typeface="+mn-lt"/>
                <a:cs typeface="+mn-lt"/>
              </a:rPr>
              <a:t>vuoden</a:t>
            </a:r>
            <a:r>
              <a:rPr lang="en-US">
                <a:ea typeface="+mn-lt"/>
                <a:cs typeface="+mn-lt"/>
              </a:rPr>
              <a:t> 2023 </a:t>
            </a:r>
            <a:r>
              <a:rPr lang="en-US" err="1">
                <a:ea typeface="+mn-lt"/>
                <a:cs typeface="+mn-lt"/>
              </a:rPr>
              <a:t>kustannustasoon</a:t>
            </a:r>
            <a:r>
              <a:rPr lang="en-US">
                <a:ea typeface="+mn-lt"/>
                <a:cs typeface="+mn-lt"/>
              </a:rPr>
              <a:t> </a:t>
            </a:r>
            <a:r>
              <a:rPr lang="en-US" err="1">
                <a:ea typeface="+mn-lt"/>
                <a:cs typeface="+mn-lt"/>
              </a:rPr>
              <a:t>huomioiden</a:t>
            </a:r>
            <a:r>
              <a:rPr lang="en-US">
                <a:ea typeface="+mn-lt"/>
                <a:cs typeface="+mn-lt"/>
              </a:rPr>
              <a:t> </a:t>
            </a:r>
            <a:r>
              <a:rPr lang="en-US" err="1">
                <a:ea typeface="+mn-lt"/>
                <a:cs typeface="+mn-lt"/>
              </a:rPr>
              <a:t>poistot</a:t>
            </a:r>
            <a:r>
              <a:rPr lang="en-US">
                <a:ea typeface="+mn-lt"/>
                <a:cs typeface="+mn-lt"/>
              </a:rPr>
              <a:t> ja </a:t>
            </a:r>
            <a:br>
              <a:rPr lang="en-US">
                <a:ea typeface="+mn-lt"/>
                <a:cs typeface="+mn-lt"/>
              </a:rPr>
            </a:br>
            <a:r>
              <a:rPr lang="en-US" err="1">
                <a:ea typeface="+mn-lt"/>
                <a:cs typeface="+mn-lt"/>
              </a:rPr>
              <a:t>rahoitusmenot</a:t>
            </a:r>
            <a:r>
              <a:rPr lang="en-US">
                <a:ea typeface="+mn-lt"/>
                <a:cs typeface="+mn-lt"/>
              </a:rPr>
              <a:t> (1 000 </a:t>
            </a:r>
            <a:r>
              <a:rPr lang="en-US" err="1">
                <a:ea typeface="+mn-lt"/>
                <a:cs typeface="+mn-lt"/>
              </a:rPr>
              <a:t>euroa</a:t>
            </a:r>
            <a:r>
              <a:rPr lang="en-US">
                <a:ea typeface="+mn-lt"/>
                <a:cs typeface="+mn-lt"/>
              </a:rPr>
              <a:t>)</a:t>
            </a:r>
            <a:endParaRPr lang="en-US">
              <a:cs typeface="Calibri" panose="020F0502020204030204"/>
            </a:endParaRPr>
          </a:p>
          <a:p>
            <a:pPr marL="626745" lvl="1"/>
            <a:r>
              <a:rPr lang="en-US" err="1">
                <a:ea typeface="+mn-lt"/>
                <a:cs typeface="+mn-lt"/>
              </a:rPr>
              <a:t>Tiedonkeruussa</a:t>
            </a:r>
            <a:r>
              <a:rPr lang="en-US">
                <a:ea typeface="+mn-lt"/>
                <a:cs typeface="+mn-lt"/>
              </a:rPr>
              <a:t> </a:t>
            </a:r>
            <a:r>
              <a:rPr lang="en-US" err="1">
                <a:ea typeface="+mn-lt"/>
                <a:cs typeface="+mn-lt"/>
              </a:rPr>
              <a:t>toimitetut</a:t>
            </a:r>
            <a:r>
              <a:rPr lang="en-US">
                <a:ea typeface="+mn-lt"/>
                <a:cs typeface="+mn-lt"/>
              </a:rPr>
              <a:t> </a:t>
            </a:r>
            <a:r>
              <a:rPr lang="en-US" err="1">
                <a:ea typeface="+mn-lt"/>
                <a:cs typeface="+mn-lt"/>
              </a:rPr>
              <a:t>kohdistamattomat</a:t>
            </a:r>
            <a:r>
              <a:rPr lang="en-US">
                <a:ea typeface="+mn-lt"/>
                <a:cs typeface="+mn-lt"/>
              </a:rPr>
              <a:t> </a:t>
            </a:r>
            <a:br>
              <a:rPr lang="en-US">
                <a:ea typeface="+mn-lt"/>
                <a:cs typeface="+mn-lt"/>
              </a:rPr>
            </a:br>
            <a:r>
              <a:rPr lang="en-US" err="1">
                <a:ea typeface="+mn-lt"/>
                <a:cs typeface="+mn-lt"/>
              </a:rPr>
              <a:t>tukipalvelut</a:t>
            </a:r>
            <a:r>
              <a:rPr lang="en-US">
                <a:ea typeface="+mn-lt"/>
                <a:cs typeface="+mn-lt"/>
              </a:rPr>
              <a:t> on </a:t>
            </a:r>
            <a:r>
              <a:rPr lang="en-US" err="1">
                <a:ea typeface="+mn-lt"/>
                <a:cs typeface="+mn-lt"/>
              </a:rPr>
              <a:t>jaettu</a:t>
            </a:r>
            <a:r>
              <a:rPr lang="en-US">
                <a:ea typeface="+mn-lt"/>
                <a:cs typeface="+mn-lt"/>
              </a:rPr>
              <a:t> </a:t>
            </a:r>
            <a:r>
              <a:rPr lang="en-US" err="1">
                <a:ea typeface="+mn-lt"/>
                <a:cs typeface="+mn-lt"/>
              </a:rPr>
              <a:t>nettomenojen</a:t>
            </a:r>
            <a:r>
              <a:rPr lang="en-US">
                <a:ea typeface="+mn-lt"/>
                <a:cs typeface="+mn-lt"/>
              </a:rPr>
              <a:t> </a:t>
            </a:r>
            <a:r>
              <a:rPr lang="en-US" err="1">
                <a:ea typeface="+mn-lt"/>
                <a:cs typeface="+mn-lt"/>
              </a:rPr>
              <a:t>suhteessa</a:t>
            </a:r>
            <a:r>
              <a:rPr lang="en-US">
                <a:ea typeface="+mn-lt"/>
                <a:cs typeface="+mn-lt"/>
              </a:rPr>
              <a:t> </a:t>
            </a:r>
            <a:r>
              <a:rPr lang="en-US" err="1">
                <a:ea typeface="+mn-lt"/>
                <a:cs typeface="+mn-lt"/>
              </a:rPr>
              <a:t>tehtävälle</a:t>
            </a:r>
            <a:endParaRPr lang="en-US">
              <a:cs typeface="Calibri"/>
            </a:endParaRPr>
          </a:p>
        </p:txBody>
      </p:sp>
      <p:sp>
        <p:nvSpPr>
          <p:cNvPr id="4" name="Päivämäärän paikkamerkki 3">
            <a:extLst>
              <a:ext uri="{FF2B5EF4-FFF2-40B4-BE49-F238E27FC236}">
                <a16:creationId xmlns:a16="http://schemas.microsoft.com/office/drawing/2014/main" id="{665FD530-575B-DB25-BD1B-CA7B4143B1A1}"/>
              </a:ext>
            </a:extLst>
          </p:cNvPr>
          <p:cNvSpPr>
            <a:spLocks noGrp="1"/>
          </p:cNvSpPr>
          <p:nvPr>
            <p:ph type="dt" sz="half" idx="15"/>
          </p:nvPr>
        </p:nvSpPr>
        <p:spPr>
          <a:xfrm>
            <a:off x="777240" y="6238471"/>
            <a:ext cx="926054" cy="197223"/>
          </a:xfrm>
        </p:spPr>
        <p:txBody>
          <a:bodyPr anchor="ctr">
            <a:normAutofit/>
          </a:bodyPr>
          <a:lstStyle/>
          <a:p>
            <a:pPr>
              <a:spcAft>
                <a:spcPts val="600"/>
              </a:spcAft>
            </a:pPr>
            <a:fld id="{7543A2C5-3C68-4C15-B04F-E325283184C4}" type="datetime1">
              <a:rPr lang="fi-FI" smtClean="0"/>
              <a:pPr>
                <a:spcAft>
                  <a:spcPts val="600"/>
                </a:spcAft>
              </a:pPr>
              <a:t>1.6.2023</a:t>
            </a:fld>
            <a:endParaRPr lang="fi-FI"/>
          </a:p>
        </p:txBody>
      </p:sp>
      <p:sp>
        <p:nvSpPr>
          <p:cNvPr id="25" name="Footer Placeholder 5">
            <a:extLst>
              <a:ext uri="{FF2B5EF4-FFF2-40B4-BE49-F238E27FC236}">
                <a16:creationId xmlns:a16="http://schemas.microsoft.com/office/drawing/2014/main" id="{1D78B971-24C2-5758-DACC-353B0B24386B}"/>
              </a:ext>
            </a:extLst>
          </p:cNvPr>
          <p:cNvSpPr>
            <a:spLocks noGrp="1"/>
          </p:cNvSpPr>
          <p:nvPr>
            <p:ph type="ftr" sz="quarter" idx="16"/>
          </p:nvPr>
        </p:nvSpPr>
        <p:spPr>
          <a:xfrm>
            <a:off x="1752600" y="6238471"/>
            <a:ext cx="4114800" cy="197223"/>
          </a:xfrm>
        </p:spPr>
        <p:txBody>
          <a:bodyPr/>
          <a:lstStyle/>
          <a:p>
            <a:endParaRPr lang="fi-FI">
              <a:cs typeface="Calibri"/>
            </a:endParaRPr>
          </a:p>
        </p:txBody>
      </p:sp>
      <p:sp>
        <p:nvSpPr>
          <p:cNvPr id="6" name="Dian numeron paikkamerkki 5">
            <a:extLst>
              <a:ext uri="{FF2B5EF4-FFF2-40B4-BE49-F238E27FC236}">
                <a16:creationId xmlns:a16="http://schemas.microsoft.com/office/drawing/2014/main" id="{AA4AAF59-B009-E5A4-104E-B0D54599C7E0}"/>
              </a:ext>
            </a:extLst>
          </p:cNvPr>
          <p:cNvSpPr>
            <a:spLocks noGrp="1"/>
          </p:cNvSpPr>
          <p:nvPr>
            <p:ph type="sldNum" sz="quarter" idx="17"/>
          </p:nvPr>
        </p:nvSpPr>
        <p:spPr>
          <a:xfrm>
            <a:off x="510988" y="6238471"/>
            <a:ext cx="257108" cy="197223"/>
          </a:xfrm>
        </p:spPr>
        <p:txBody>
          <a:bodyPr anchor="ctr">
            <a:normAutofit/>
          </a:bodyPr>
          <a:lstStyle/>
          <a:p>
            <a:pPr>
              <a:spcAft>
                <a:spcPts val="600"/>
              </a:spcAft>
            </a:pPr>
            <a:fld id="{31160B98-140E-4345-B1A3-2A7247C42973}" type="slidenum">
              <a:rPr lang="fi-FI" dirty="0" smtClean="0"/>
              <a:pPr>
                <a:spcAft>
                  <a:spcPts val="600"/>
                </a:spcAft>
              </a:pPr>
              <a:t>22</a:t>
            </a:fld>
            <a:endParaRPr lang="fi-FI">
              <a:cs typeface="Calibri"/>
            </a:endParaRPr>
          </a:p>
        </p:txBody>
      </p:sp>
    </p:spTree>
    <p:extLst>
      <p:ext uri="{BB962C8B-B14F-4D97-AF65-F5344CB8AC3E}">
        <p14:creationId xmlns:p14="http://schemas.microsoft.com/office/powerpoint/2010/main" val="409314918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3D12BA-6D62-F742-3795-D22FA35F5B16}"/>
              </a:ext>
            </a:extLst>
          </p:cNvPr>
          <p:cNvSpPr>
            <a:spLocks noGrp="1"/>
          </p:cNvSpPr>
          <p:nvPr>
            <p:ph type="title"/>
          </p:nvPr>
        </p:nvSpPr>
        <p:spPr/>
        <p:txBody>
          <a:bodyPr/>
          <a:lstStyle/>
          <a:p>
            <a:r>
              <a:rPr lang="fi-FI">
                <a:cs typeface="Calibri"/>
              </a:rPr>
              <a:t>Talousarviossa tavoitteet vuodelle 2023</a:t>
            </a:r>
            <a:endParaRPr lang="fi-FI"/>
          </a:p>
        </p:txBody>
      </p:sp>
      <p:sp>
        <p:nvSpPr>
          <p:cNvPr id="3" name="Sisällön paikkamerkki 2">
            <a:extLst>
              <a:ext uri="{FF2B5EF4-FFF2-40B4-BE49-F238E27FC236}">
                <a16:creationId xmlns:a16="http://schemas.microsoft.com/office/drawing/2014/main" id="{32D23042-38BA-C04F-0A7B-B506D40743B1}"/>
              </a:ext>
            </a:extLst>
          </p:cNvPr>
          <p:cNvSpPr>
            <a:spLocks noGrp="1"/>
          </p:cNvSpPr>
          <p:nvPr>
            <p:ph idx="1"/>
          </p:nvPr>
        </p:nvSpPr>
        <p:spPr>
          <a:xfrm>
            <a:off x="510987" y="1508985"/>
            <a:ext cx="5539153" cy="4360292"/>
          </a:xfrm>
        </p:spPr>
        <p:txBody>
          <a:bodyPr vert="horz" lIns="0" tIns="0" rIns="0" bIns="0" rtlCol="0" anchor="t">
            <a:noAutofit/>
          </a:bodyPr>
          <a:lstStyle/>
          <a:p>
            <a:r>
              <a:rPr lang="fi-FI">
                <a:ea typeface="+mn-lt"/>
                <a:cs typeface="+mn-lt"/>
              </a:rPr>
              <a:t>Henkilöstön työhyvinvointi, hyvä johtaminen</a:t>
            </a:r>
          </a:p>
          <a:p>
            <a:r>
              <a:rPr lang="fi-FI">
                <a:ea typeface="+mn-lt"/>
                <a:cs typeface="+mn-lt"/>
              </a:rPr>
              <a:t>Ikääntyneiden palvelurakenteen uudistaminen, kuten yhteisöllisen asumisen lisääminen, kotihoidon vahvistaminen ja kuntouttavan toiminnan lisääminen</a:t>
            </a:r>
          </a:p>
          <a:p>
            <a:r>
              <a:rPr lang="fi-FI">
                <a:ea typeface="+mn-lt"/>
                <a:cs typeface="+mn-lt"/>
              </a:rPr>
              <a:t>Hoidon- ja palvelutarpeen arvioinnin kehittäminen hoitoon pääsyn vauhdittamiseksi ja oikea-aikaisen palvelun kohdentamiseksi</a:t>
            </a:r>
          </a:p>
          <a:p>
            <a:r>
              <a:rPr lang="fi-FI">
                <a:ea typeface="+mn-lt"/>
                <a:cs typeface="+mn-lt"/>
              </a:rPr>
              <a:t>Lasten ja nuorten perustason mielenterveyspalveluiden vahvistaminen </a:t>
            </a:r>
          </a:p>
          <a:p>
            <a:r>
              <a:rPr lang="fi-FI">
                <a:ea typeface="+mn-lt"/>
                <a:cs typeface="+mn-lt"/>
              </a:rPr>
              <a:t>Etäpalveluiden vahvistaminen osana lähipalveluiden kokonaisuutta</a:t>
            </a:r>
            <a:endParaRPr lang="fi-FI">
              <a:cs typeface="Calibri"/>
            </a:endParaRPr>
          </a:p>
        </p:txBody>
      </p:sp>
      <p:sp>
        <p:nvSpPr>
          <p:cNvPr id="4" name="Päivämäärän paikkamerkki 3">
            <a:extLst>
              <a:ext uri="{FF2B5EF4-FFF2-40B4-BE49-F238E27FC236}">
                <a16:creationId xmlns:a16="http://schemas.microsoft.com/office/drawing/2014/main" id="{79536C88-1280-36A9-72A5-EE6B4C695F1C}"/>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ED16D3A1-1FDD-F00F-E27E-B4709135711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DDF58F2-B491-873E-2DEE-506B0D50BF92}"/>
              </a:ext>
            </a:extLst>
          </p:cNvPr>
          <p:cNvSpPr>
            <a:spLocks noGrp="1"/>
          </p:cNvSpPr>
          <p:nvPr>
            <p:ph type="sldNum" sz="quarter" idx="12"/>
          </p:nvPr>
        </p:nvSpPr>
        <p:spPr/>
        <p:txBody>
          <a:bodyPr/>
          <a:lstStyle/>
          <a:p>
            <a:fld id="{31160B98-140E-4345-B1A3-2A7247C42973}" type="slidenum">
              <a:rPr lang="fi-FI" smtClean="0"/>
              <a:t>23</a:t>
            </a:fld>
            <a:endParaRPr lang="fi-FI"/>
          </a:p>
        </p:txBody>
      </p:sp>
      <p:pic>
        <p:nvPicPr>
          <p:cNvPr id="11" name="Kuva 11" descr="Kuva, joka sisältää kohteen henkilö, mies, päällä pitäminen, pukeutunut&#10;&#10;Kuvaus luotu automaattisesti">
            <a:extLst>
              <a:ext uri="{FF2B5EF4-FFF2-40B4-BE49-F238E27FC236}">
                <a16:creationId xmlns:a16="http://schemas.microsoft.com/office/drawing/2014/main" id="{D89C8424-E476-4C62-9AC7-10B7175860D6}"/>
              </a:ext>
            </a:extLst>
          </p:cNvPr>
          <p:cNvPicPr>
            <a:picLocks noGrp="1" noChangeAspect="1"/>
          </p:cNvPicPr>
          <p:nvPr>
            <p:ph idx="13"/>
          </p:nvPr>
        </p:nvPicPr>
        <p:blipFill>
          <a:blip r:embed="rId2"/>
          <a:stretch>
            <a:fillRect/>
          </a:stretch>
        </p:blipFill>
        <p:spPr>
          <a:xfrm>
            <a:off x="6718940" y="2185542"/>
            <a:ext cx="4957948" cy="2789464"/>
          </a:xfrm>
        </p:spPr>
      </p:pic>
    </p:spTree>
    <p:extLst>
      <p:ext uri="{BB962C8B-B14F-4D97-AF65-F5344CB8AC3E}">
        <p14:creationId xmlns:p14="http://schemas.microsoft.com/office/powerpoint/2010/main" val="224927347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4CCFC08-5C73-4B7C-B370-DC6A262452D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4D878B6-0490-4287-AE2E-4359EEA3A64F}" type="datetime1">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1.6.2023</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3" name="Alatunnisteen paikkamerkki 2">
            <a:extLst>
              <a:ext uri="{FF2B5EF4-FFF2-40B4-BE49-F238E27FC236}">
                <a16:creationId xmlns:a16="http://schemas.microsoft.com/office/drawing/2014/main" id="{F2AF364E-A6D7-4AFC-9FD5-48BFBBC1AA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4" name="Dian numeron paikkamerkki 3">
            <a:extLst>
              <a:ext uri="{FF2B5EF4-FFF2-40B4-BE49-F238E27FC236}">
                <a16:creationId xmlns:a16="http://schemas.microsoft.com/office/drawing/2014/main" id="{02239585-17A6-4494-8DBD-AEDA53EA21B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5" name="Otsikko 4">
            <a:extLst>
              <a:ext uri="{FF2B5EF4-FFF2-40B4-BE49-F238E27FC236}">
                <a16:creationId xmlns:a16="http://schemas.microsoft.com/office/drawing/2014/main" id="{5D672191-98A3-468F-B9C4-C95BB2716AC3}"/>
              </a:ext>
            </a:extLst>
          </p:cNvPr>
          <p:cNvSpPr>
            <a:spLocks noGrp="1"/>
          </p:cNvSpPr>
          <p:nvPr>
            <p:ph type="title"/>
          </p:nvPr>
        </p:nvSpPr>
        <p:spPr>
          <a:xfrm>
            <a:off x="510987" y="544068"/>
            <a:ext cx="11169009" cy="702216"/>
          </a:xfrm>
        </p:spPr>
        <p:txBody>
          <a:bodyPr/>
          <a:lstStyle/>
          <a:p>
            <a:r>
              <a:rPr lang="fi-FI"/>
              <a:t>Talousarvio 2023 ja taloussuunnitelma </a:t>
            </a:r>
          </a:p>
        </p:txBody>
      </p:sp>
      <p:sp>
        <p:nvSpPr>
          <p:cNvPr id="10" name="Sisällön paikkamerkki 6">
            <a:extLst>
              <a:ext uri="{FF2B5EF4-FFF2-40B4-BE49-F238E27FC236}">
                <a16:creationId xmlns:a16="http://schemas.microsoft.com/office/drawing/2014/main" id="{01CD65CB-CB34-463E-89CD-B6292C8252C7}"/>
              </a:ext>
            </a:extLst>
          </p:cNvPr>
          <p:cNvSpPr txBox="1">
            <a:spLocks/>
          </p:cNvSpPr>
          <p:nvPr/>
        </p:nvSpPr>
        <p:spPr>
          <a:xfrm>
            <a:off x="510987" y="1315405"/>
            <a:ext cx="11461516" cy="5442011"/>
          </a:xfrm>
          <a:prstGeom prst="rect">
            <a:avLst/>
          </a:prstGeom>
        </p:spPr>
        <p:txBody>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800"/>
              </a:spcBef>
              <a:spcAft>
                <a:spcPts val="0"/>
              </a:spcAft>
              <a:buClrTx/>
              <a:buSzTx/>
              <a:buFont typeface="Calibri" panose="020F0502020204030204" pitchFamily="34" charset="0"/>
              <a:buNone/>
              <a:tabLst/>
              <a:defRPr/>
            </a:pPr>
            <a:r>
              <a:rPr kumimoji="0" lang="fi-FI" sz="2400" b="0" i="0" u="none" strike="noStrike" kern="1200" cap="none" spc="0" normalizeH="0" baseline="0" noProof="0">
                <a:ln>
                  <a:noFill/>
                </a:ln>
                <a:solidFill>
                  <a:srgbClr val="255B92"/>
                </a:solidFill>
                <a:effectLst/>
                <a:uLnTx/>
                <a:uFillTx/>
                <a:latin typeface="Calibri" panose="020F0502020204030204"/>
                <a:ea typeface="+mn-ea"/>
                <a:cs typeface="+mn-cs"/>
              </a:rPr>
              <a:t>Talouden iso kuva</a:t>
            </a:r>
          </a:p>
          <a:p>
            <a:pPr marL="269875" marR="0" lvl="0" indent="-269875" algn="l" defTabSz="914400" rtl="0" eaLnBrk="1" fontAlgn="auto" latinLnBrk="0" hangingPunct="1">
              <a:lnSpc>
                <a:spcPct val="85000"/>
              </a:lnSpc>
              <a:spcBef>
                <a:spcPts val="8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Vuoden 2023 talousarvion pohja perustuu siirtyvän toiminnan jatkuvuuden ja rahoituksen varmistamiseen, talousarvio on valmisteltu kunnilta ja kuntayhtymiltä saatuihin tietoihin perustuen​</a:t>
            </a:r>
          </a:p>
          <a:p>
            <a:pPr marL="269875" marR="0" lvl="0" indent="-269875" algn="l" defTabSz="914400" rtl="0" eaLnBrk="1" fontAlgn="auto" latinLnBrk="0" hangingPunct="1">
              <a:lnSpc>
                <a:spcPct val="85000"/>
              </a:lnSpc>
              <a:spcBef>
                <a:spcPts val="6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Rahoituksesta lähes 90 % valtion rahoitusta</a:t>
            </a:r>
          </a:p>
          <a:p>
            <a:pPr marL="269875" marR="0" lvl="0" indent="-269875" algn="l" defTabSz="914400" rtl="0" eaLnBrk="1" fontAlgn="auto" latinLnBrk="0" hangingPunct="1">
              <a:lnSpc>
                <a:spcPct val="85000"/>
              </a:lnSpc>
              <a:spcBef>
                <a:spcPts val="6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Vuoden 2023 tulos on alijäämäinen</a:t>
            </a:r>
          </a:p>
          <a:p>
            <a:pPr marL="269875" marR="0" lvl="0" indent="-269875" algn="l" defTabSz="914400" rtl="0" eaLnBrk="1" fontAlgn="auto" latinLnBrk="0" hangingPunct="1">
              <a:lnSpc>
                <a:spcPct val="85000"/>
              </a:lnSpc>
              <a:spcBef>
                <a:spcPts val="6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Talousarviomuutos valmistellaan kevään aikana kun tiedot vuoden 2023 rahoituksesta ja todellisesta kustannustasosta täsmentyvät, kevään aikana on myös vuoden 2024 talousarvion lähtökohtien tarkentaminen</a:t>
            </a:r>
          </a:p>
          <a:p>
            <a:pPr marL="0" marR="0" lvl="0" indent="0" algn="l" defTabSz="914400" rtl="0" eaLnBrk="1" fontAlgn="auto" latinLnBrk="0" hangingPunct="1">
              <a:lnSpc>
                <a:spcPct val="85000"/>
              </a:lnSpc>
              <a:spcBef>
                <a:spcPts val="1800"/>
              </a:spcBef>
              <a:spcAft>
                <a:spcPts val="0"/>
              </a:spcAft>
              <a:buClrTx/>
              <a:buSzTx/>
              <a:buFont typeface="Calibri" panose="020F0502020204030204" pitchFamily="34" charset="0"/>
              <a:buNone/>
              <a:tabLst/>
              <a:defRPr/>
            </a:pPr>
            <a:r>
              <a:rPr kumimoji="0" lang="fi-FI" sz="2400" b="0" i="0" u="none" strike="noStrike" kern="1200" cap="none" spc="0" normalizeH="0" baseline="0" noProof="0">
                <a:ln>
                  <a:noFill/>
                </a:ln>
                <a:solidFill>
                  <a:srgbClr val="255B92"/>
                </a:solidFill>
                <a:effectLst/>
                <a:uLnTx/>
                <a:uFillTx/>
                <a:latin typeface="Calibri" panose="020F0502020204030204"/>
                <a:ea typeface="+mn-ea"/>
                <a:cs typeface="+mn-cs"/>
              </a:rPr>
              <a:t>Toimintaympäristö haastaa uudistumaan​</a:t>
            </a:r>
          </a:p>
          <a:p>
            <a:pPr marL="269875" marR="0" lvl="0" indent="-269875" algn="l" defTabSz="914400" rtl="0" eaLnBrk="1" fontAlgn="auto" latinLnBrk="0" hangingPunct="1">
              <a:lnSpc>
                <a:spcPct val="85000"/>
              </a:lnSpc>
              <a:spcBef>
                <a:spcPts val="8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Keskeiset painopisteet​: henkilöstön pito- ja vetovoiman kasvattaminen​, palvelujen turvaaminen ja kehittäminen tiukassa rahoitustilanteessa​ sekä painopisteen  siirtäminen ennaltaehkäisyyn</a:t>
            </a:r>
          </a:p>
          <a:p>
            <a:pPr marL="0" marR="0" lvl="0" indent="0" algn="l" defTabSz="914400" rtl="0" eaLnBrk="1" fontAlgn="auto" latinLnBrk="0" hangingPunct="1">
              <a:lnSpc>
                <a:spcPct val="85000"/>
              </a:lnSpc>
              <a:spcBef>
                <a:spcPts val="1800"/>
              </a:spcBef>
              <a:spcAft>
                <a:spcPts val="0"/>
              </a:spcAft>
              <a:buClrTx/>
              <a:buSzTx/>
              <a:buFont typeface="Calibri" panose="020F0502020204030204" pitchFamily="34" charset="0"/>
              <a:buNone/>
              <a:tabLst/>
              <a:defRPr/>
            </a:pPr>
            <a:r>
              <a:rPr kumimoji="0" lang="fi-FI" sz="2400" b="0" i="0" u="none" strike="noStrike" kern="1200" cap="none" spc="0" normalizeH="0" baseline="0" noProof="0">
                <a:ln>
                  <a:noFill/>
                </a:ln>
                <a:solidFill>
                  <a:srgbClr val="255B92"/>
                </a:solidFill>
                <a:effectLst/>
                <a:uLnTx/>
                <a:uFillTx/>
                <a:latin typeface="Calibri" panose="020F0502020204030204"/>
                <a:ea typeface="+mn-ea"/>
                <a:cs typeface="+mn-cs"/>
              </a:rPr>
              <a:t>Mahdollisuus ja tarve uusiin toimintatapoihin​</a:t>
            </a:r>
          </a:p>
          <a:p>
            <a:pPr marL="269875" marR="0" lvl="0" indent="-269875" algn="l" defTabSz="914400" rtl="0" eaLnBrk="1" fontAlgn="auto" latinLnBrk="0" hangingPunct="1">
              <a:lnSpc>
                <a:spcPct val="85000"/>
              </a:lnSpc>
              <a:spcBef>
                <a:spcPts val="8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Uudistuksista tavoitellaan paitsi prosessien sujuvuutta, myös taloudellisia hyötyjä.</a:t>
            </a:r>
            <a:endParaRPr kumimoji="0" lang="fi-FI" sz="2000" b="0" i="0" u="none" strike="noStrike" kern="1200" cap="none" spc="0" normalizeH="0" baseline="0" noProof="0">
              <a:ln>
                <a:noFill/>
              </a:ln>
              <a:solidFill>
                <a:srgbClr val="255B92"/>
              </a:solidFill>
              <a:effectLst/>
              <a:uLnTx/>
              <a:uFillTx/>
              <a:latin typeface="Calibri" panose="020F0502020204030204"/>
              <a:ea typeface="+mn-ea"/>
              <a:cs typeface="+mn-cs"/>
            </a:endParaRPr>
          </a:p>
          <a:p>
            <a:pPr marL="269875" marR="0" lvl="0" indent="-269875" algn="l" defTabSz="914400" rtl="0" eaLnBrk="1" fontAlgn="auto" latinLnBrk="0" hangingPunct="1">
              <a:lnSpc>
                <a:spcPct val="85000"/>
              </a:lnSpc>
              <a:spcBef>
                <a:spcPts val="800"/>
              </a:spcBef>
              <a:spcAft>
                <a:spcPts val="0"/>
              </a:spcAft>
              <a:buClrTx/>
              <a:buSzTx/>
              <a:buFont typeface="Calibri" panose="020F0502020204030204" pitchFamily="34" charset="0"/>
              <a:buChar char="•"/>
              <a:tabLst/>
              <a:defRPr/>
            </a:pPr>
            <a:r>
              <a:rPr kumimoji="0" lang="fi-FI" sz="1800" b="0" i="0" u="none" strike="noStrike" kern="1200" cap="none" spc="0" normalizeH="0" baseline="0" noProof="0">
                <a:ln>
                  <a:noFill/>
                </a:ln>
                <a:solidFill>
                  <a:srgbClr val="255B92"/>
                </a:solidFill>
                <a:effectLst/>
                <a:uLnTx/>
                <a:uFillTx/>
                <a:latin typeface="Calibri" panose="020F0502020204030204"/>
                <a:ea typeface="+mn-ea"/>
                <a:cs typeface="+mn-cs"/>
              </a:rPr>
              <a:t>Tuottavuusohjelma valmistellaan kevään aikana</a:t>
            </a:r>
            <a:endParaRPr kumimoji="0" lang="fi-FI" sz="2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1920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ACBC12-EB25-42EB-918A-B711AADFE7B2}"/>
              </a:ext>
            </a:extLst>
          </p:cNvPr>
          <p:cNvSpPr>
            <a:spLocks noGrp="1"/>
          </p:cNvSpPr>
          <p:nvPr>
            <p:ph type="title"/>
          </p:nvPr>
        </p:nvSpPr>
        <p:spPr/>
        <p:txBody>
          <a:bodyPr/>
          <a:lstStyle/>
          <a:p>
            <a:r>
              <a:rPr lang="fi-FI"/>
              <a:t>Talousarvion 2023 määrärahojen jakautuminen</a:t>
            </a:r>
          </a:p>
        </p:txBody>
      </p:sp>
      <p:sp>
        <p:nvSpPr>
          <p:cNvPr id="4" name="Päivämäärän paikkamerkki 3">
            <a:extLst>
              <a:ext uri="{FF2B5EF4-FFF2-40B4-BE49-F238E27FC236}">
                <a16:creationId xmlns:a16="http://schemas.microsoft.com/office/drawing/2014/main" id="{94C72DD5-CE99-4A9A-AFD3-B2B34BEE4FD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43A2C5-3C68-4C15-B04F-E325283184C4}" type="datetime1">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1.6.2023</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1EE36CC4-078B-4104-8F90-10F92EBE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0AFFF7C4-3FB3-43AC-93C1-102CC7EDDC0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160B98-140E-4345-B1A3-2A7247C42973}" type="slidenum">
              <a:rPr kumimoji="0" lang="fi-FI" sz="1000" b="0" i="0" u="none" strike="noStrike" kern="1200" cap="none" spc="0" normalizeH="0" baseline="0" noProof="0" smtClean="0">
                <a:ln>
                  <a:noFill/>
                </a:ln>
                <a:solidFill>
                  <a:srgbClr val="255B9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1000" b="0" i="0" u="none" strike="noStrike" kern="1200" cap="none" spc="0" normalizeH="0" baseline="0" noProof="0">
              <a:ln>
                <a:noFill/>
              </a:ln>
              <a:solidFill>
                <a:srgbClr val="255B92"/>
              </a:solidFill>
              <a:effectLst/>
              <a:uLnTx/>
              <a:uFillTx/>
              <a:latin typeface="Calibri" panose="020F0502020204030204"/>
              <a:ea typeface="+mn-ea"/>
              <a:cs typeface="+mn-cs"/>
            </a:endParaRPr>
          </a:p>
        </p:txBody>
      </p:sp>
      <p:graphicFrame>
        <p:nvGraphicFramePr>
          <p:cNvPr id="7" name="Kaavio 6">
            <a:extLst>
              <a:ext uri="{FF2B5EF4-FFF2-40B4-BE49-F238E27FC236}">
                <a16:creationId xmlns:a16="http://schemas.microsoft.com/office/drawing/2014/main" id="{7EED7DB6-9BED-4486-84D9-31A0B03D435A}"/>
              </a:ext>
            </a:extLst>
          </p:cNvPr>
          <p:cNvGraphicFramePr>
            <a:graphicFrameLocks/>
          </p:cNvGraphicFramePr>
          <p:nvPr/>
        </p:nvGraphicFramePr>
        <p:xfrm>
          <a:off x="768096" y="1520971"/>
          <a:ext cx="8718974" cy="4717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iruutu 2">
            <a:extLst>
              <a:ext uri="{FF2B5EF4-FFF2-40B4-BE49-F238E27FC236}">
                <a16:creationId xmlns:a16="http://schemas.microsoft.com/office/drawing/2014/main" id="{89F0F2C4-4F60-437F-B73E-27E4010D3B6A}"/>
              </a:ext>
            </a:extLst>
          </p:cNvPr>
          <p:cNvSpPr txBox="1"/>
          <p:nvPr/>
        </p:nvSpPr>
        <p:spPr>
          <a:xfrm>
            <a:off x="7210096" y="1520971"/>
            <a:ext cx="14083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(Sisältää tilavuokrat)</a:t>
            </a:r>
          </a:p>
        </p:txBody>
      </p:sp>
    </p:spTree>
    <p:extLst>
      <p:ext uri="{BB962C8B-B14F-4D97-AF65-F5344CB8AC3E}">
        <p14:creationId xmlns:p14="http://schemas.microsoft.com/office/powerpoint/2010/main" val="11147441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A405B9-B497-FA75-D112-F24F93150FD4}"/>
              </a:ext>
            </a:extLst>
          </p:cNvPr>
          <p:cNvSpPr>
            <a:spLocks noGrp="1"/>
          </p:cNvSpPr>
          <p:nvPr>
            <p:ph type="ctrTitle"/>
          </p:nvPr>
        </p:nvSpPr>
        <p:spPr/>
        <p:txBody>
          <a:bodyPr/>
          <a:lstStyle/>
          <a:p>
            <a:r>
              <a:rPr lang="fi-FI">
                <a:cs typeface="Calibri"/>
              </a:rPr>
              <a:t>Henkilöstö</a:t>
            </a:r>
            <a:endParaRPr lang="fi-FI"/>
          </a:p>
        </p:txBody>
      </p:sp>
      <p:sp>
        <p:nvSpPr>
          <p:cNvPr id="5" name="Päivämäärän paikkamerkki 4">
            <a:extLst>
              <a:ext uri="{FF2B5EF4-FFF2-40B4-BE49-F238E27FC236}">
                <a16:creationId xmlns:a16="http://schemas.microsoft.com/office/drawing/2014/main" id="{D61586AA-ABEA-021F-C23A-E1B0F51AA3A0}"/>
              </a:ext>
            </a:extLst>
          </p:cNvPr>
          <p:cNvSpPr>
            <a:spLocks noGrp="1"/>
          </p:cNvSpPr>
          <p:nvPr>
            <p:ph type="dt" sz="half" idx="10"/>
          </p:nvPr>
        </p:nvSpPr>
        <p:spPr/>
        <p:txBody>
          <a:bodyPr/>
          <a:lstStyle/>
          <a:p>
            <a:fld id="{1A156DE9-96EB-440A-816A-A6DE38CB8E02}" type="datetime1">
              <a:rPr lang="fi-FI" smtClean="0"/>
              <a:t>1.6.2023</a:t>
            </a:fld>
            <a:endParaRPr lang="fi-FI"/>
          </a:p>
        </p:txBody>
      </p:sp>
      <p:sp>
        <p:nvSpPr>
          <p:cNvPr id="6" name="Alatunnisteen paikkamerkki 5">
            <a:extLst>
              <a:ext uri="{FF2B5EF4-FFF2-40B4-BE49-F238E27FC236}">
                <a16:creationId xmlns:a16="http://schemas.microsoft.com/office/drawing/2014/main" id="{B416D785-648F-D748-0AF4-62C61F8F967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D23DF78-6AB0-4DD3-ECD8-C93FAC903191}"/>
              </a:ext>
            </a:extLst>
          </p:cNvPr>
          <p:cNvSpPr>
            <a:spLocks noGrp="1"/>
          </p:cNvSpPr>
          <p:nvPr>
            <p:ph type="sldNum" sz="quarter" idx="12"/>
          </p:nvPr>
        </p:nvSpPr>
        <p:spPr/>
        <p:txBody>
          <a:bodyPr/>
          <a:lstStyle/>
          <a:p>
            <a:fld id="{31160B98-140E-4345-B1A3-2A7247C42973}" type="slidenum">
              <a:rPr lang="fi-FI" smtClean="0"/>
              <a:t>26</a:t>
            </a:fld>
            <a:endParaRPr lang="fi-FI"/>
          </a:p>
        </p:txBody>
      </p:sp>
      <p:sp>
        <p:nvSpPr>
          <p:cNvPr id="3" name="Sisällön paikkamerkki 2">
            <a:extLst>
              <a:ext uri="{FF2B5EF4-FFF2-40B4-BE49-F238E27FC236}">
                <a16:creationId xmlns:a16="http://schemas.microsoft.com/office/drawing/2014/main" id="{DBBD9DCE-01B9-6A6A-E87F-F76E2C01776C}"/>
              </a:ext>
            </a:extLst>
          </p:cNvPr>
          <p:cNvSpPr>
            <a:spLocks noGrp="1"/>
          </p:cNvSpPr>
          <p:nvPr>
            <p:ph idx="4294967295"/>
          </p:nvPr>
        </p:nvSpPr>
        <p:spPr>
          <a:xfrm>
            <a:off x="0" y="2008188"/>
            <a:ext cx="11168063" cy="3981450"/>
          </a:xfrm>
        </p:spPr>
        <p:txBody>
          <a:bodyPr vert="horz" lIns="0" tIns="0" rIns="0" bIns="0" rtlCol="0" anchor="t">
            <a:noAutofit/>
          </a:bodyPr>
          <a:lstStyle/>
          <a:p>
            <a:r>
              <a:rPr lang="fi-FI">
                <a:ea typeface="+mn-lt"/>
                <a:cs typeface="+mn-lt"/>
              </a:rPr>
              <a:t>Hyvinvointialue työllistää 11 500 henkilöä</a:t>
            </a:r>
            <a:endParaRPr lang="fi-FI"/>
          </a:p>
        </p:txBody>
      </p:sp>
      <p:sp>
        <p:nvSpPr>
          <p:cNvPr id="4" name="Tekstin paikkamerkki 3">
            <a:extLst>
              <a:ext uri="{FF2B5EF4-FFF2-40B4-BE49-F238E27FC236}">
                <a16:creationId xmlns:a16="http://schemas.microsoft.com/office/drawing/2014/main" id="{9D8ED01C-BF5F-0E19-5675-664A70F1DA36}"/>
              </a:ext>
            </a:extLst>
          </p:cNvPr>
          <p:cNvSpPr>
            <a:spLocks noGrp="1"/>
          </p:cNvSpPr>
          <p:nvPr>
            <p:ph type="body" sz="quarter" idx="4294967295"/>
          </p:nvPr>
        </p:nvSpPr>
        <p:spPr>
          <a:xfrm>
            <a:off x="401053" y="2013117"/>
            <a:ext cx="11168063" cy="1693863"/>
          </a:xfrm>
        </p:spPr>
        <p:txBody>
          <a:bodyPr vert="horz" lIns="0" tIns="0" rIns="0" bIns="0" rtlCol="0" anchor="t">
            <a:noAutofit/>
          </a:bodyPr>
          <a:lstStyle/>
          <a:p>
            <a:pPr marL="0" indent="0">
              <a:buNone/>
            </a:pPr>
            <a:br>
              <a:rPr lang="fi-FI">
                <a:ea typeface="+mn-lt"/>
                <a:cs typeface="+mn-lt"/>
              </a:rPr>
            </a:br>
            <a:r>
              <a:rPr lang="fi-FI">
                <a:solidFill>
                  <a:schemeClr val="bg1"/>
                </a:solidFill>
                <a:ea typeface="+mn-lt"/>
                <a:cs typeface="+mn-lt"/>
              </a:rPr>
              <a:t> </a:t>
            </a:r>
            <a:endParaRPr lang="fi-FI">
              <a:solidFill>
                <a:schemeClr val="bg1"/>
              </a:solidFill>
              <a:cs typeface="Calibri"/>
            </a:endParaRPr>
          </a:p>
        </p:txBody>
      </p:sp>
    </p:spTree>
    <p:extLst>
      <p:ext uri="{BB962C8B-B14F-4D97-AF65-F5344CB8AC3E}">
        <p14:creationId xmlns:p14="http://schemas.microsoft.com/office/powerpoint/2010/main" val="32666345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E2FCFB-A385-F1E3-0D9D-52DE52A135C6}"/>
              </a:ext>
            </a:extLst>
          </p:cNvPr>
          <p:cNvSpPr>
            <a:spLocks noGrp="1"/>
          </p:cNvSpPr>
          <p:nvPr>
            <p:ph type="title"/>
          </p:nvPr>
        </p:nvSpPr>
        <p:spPr>
          <a:xfrm>
            <a:off x="510987" y="603543"/>
            <a:ext cx="11169009" cy="702216"/>
          </a:xfrm>
        </p:spPr>
        <p:txBody>
          <a:bodyPr anchor="t">
            <a:normAutofit/>
          </a:bodyPr>
          <a:lstStyle/>
          <a:p>
            <a:r>
              <a:rPr lang="fi-FI"/>
              <a:t>Haluamme olla ihmislähtöisin hyvinvointialue</a:t>
            </a:r>
          </a:p>
        </p:txBody>
      </p:sp>
      <p:sp>
        <p:nvSpPr>
          <p:cNvPr id="3" name="Sisällön paikkamerkki 2">
            <a:extLst>
              <a:ext uri="{FF2B5EF4-FFF2-40B4-BE49-F238E27FC236}">
                <a16:creationId xmlns:a16="http://schemas.microsoft.com/office/drawing/2014/main" id="{FD467DA8-A4F0-C251-0681-BC54D28843C2}"/>
              </a:ext>
            </a:extLst>
          </p:cNvPr>
          <p:cNvSpPr>
            <a:spLocks noGrp="1"/>
          </p:cNvSpPr>
          <p:nvPr>
            <p:ph idx="1"/>
          </p:nvPr>
        </p:nvSpPr>
        <p:spPr>
          <a:xfrm>
            <a:off x="510987" y="1635985"/>
            <a:ext cx="5421923" cy="4360292"/>
          </a:xfrm>
        </p:spPr>
        <p:txBody>
          <a:bodyPr vert="horz" lIns="0" tIns="0" rIns="0" bIns="0" rtlCol="0" anchor="t">
            <a:normAutofit/>
          </a:bodyPr>
          <a:lstStyle/>
          <a:p>
            <a:r>
              <a:rPr lang="fi-FI" sz="1800"/>
              <a:t>Olemme Keski-Suomen suurin työnantaja. Jokaisella, noin 11 500 ammattilaisella, on tärkeä ja merkityksellinen tehtävä ja rooli hyvinvointialueemme toiminnassa</a:t>
            </a:r>
            <a:endParaRPr lang="fi-FI" sz="1800">
              <a:cs typeface="Calibri"/>
            </a:endParaRPr>
          </a:p>
          <a:p>
            <a:r>
              <a:rPr lang="fi-FI" sz="1800"/>
              <a:t>Rohkaisemme toisiamme avoimeen, lämminhenkiseen ja turvallisen työyhteisön luomiseen</a:t>
            </a:r>
            <a:endParaRPr lang="fi-FI" sz="1800">
              <a:cs typeface="Calibri"/>
            </a:endParaRPr>
          </a:p>
          <a:p>
            <a:r>
              <a:rPr lang="fi-FI" sz="1800"/>
              <a:t>Arvostamme toistemme osaamista</a:t>
            </a:r>
            <a:endParaRPr lang="fi-FI" sz="1800">
              <a:cs typeface="Calibri"/>
            </a:endParaRPr>
          </a:p>
          <a:p>
            <a:r>
              <a:rPr lang="fi-FI" sz="1800"/>
              <a:t>Tarjoamme mahdollisuuksia ammatilliseen kehittymiseen ja monipuolisiin urapolkuihin</a:t>
            </a:r>
            <a:endParaRPr lang="fi-FI" sz="1800">
              <a:cs typeface="Calibri"/>
            </a:endParaRPr>
          </a:p>
          <a:p>
            <a:r>
              <a:rPr lang="fi-FI" sz="1800"/>
              <a:t>Avoimuus, palveleva johtaminen, ammatillinen kehittyminen ja työelämän joustojen esimerkiksi tarjoaminen perheen ja työn yhdistämiseksi ovat hyvinvointialueemme työyhteisöjen vetovoimatekijöitä</a:t>
            </a:r>
            <a:endParaRPr lang="fi-FI" sz="1800">
              <a:cs typeface="Calibri"/>
            </a:endParaRPr>
          </a:p>
          <a:p>
            <a:endParaRPr lang="fi-FI" sz="1600"/>
          </a:p>
        </p:txBody>
      </p:sp>
      <p:sp>
        <p:nvSpPr>
          <p:cNvPr id="4" name="Päivämäärän paikkamerkki 3">
            <a:extLst>
              <a:ext uri="{FF2B5EF4-FFF2-40B4-BE49-F238E27FC236}">
                <a16:creationId xmlns:a16="http://schemas.microsoft.com/office/drawing/2014/main" id="{87ADB019-B86C-7DEC-58C7-D3E0845D409C}"/>
              </a:ext>
            </a:extLst>
          </p:cNvPr>
          <p:cNvSpPr>
            <a:spLocks noGrp="1"/>
          </p:cNvSpPr>
          <p:nvPr>
            <p:ph type="dt" sz="half" idx="10"/>
          </p:nvPr>
        </p:nvSpPr>
        <p:spPr>
          <a:xfrm>
            <a:off x="777240" y="6238471"/>
            <a:ext cx="926054" cy="197223"/>
          </a:xfrm>
        </p:spPr>
        <p:txBody>
          <a:bodyPr anchor="ctr">
            <a:normAutofit/>
          </a:bodyPr>
          <a:lstStyle/>
          <a:p>
            <a:pPr>
              <a:spcAft>
                <a:spcPts val="600"/>
              </a:spcAft>
            </a:pPr>
            <a:fld id="{1E1374F9-5CBF-4840-B9D1-569E5FC81AC5}" type="datetime1">
              <a:rPr lang="fi-FI" smtClean="0"/>
              <a:pPr>
                <a:spcAft>
                  <a:spcPts val="600"/>
                </a:spcAft>
              </a:pPr>
              <a:t>1.6.2023</a:t>
            </a:fld>
            <a:endParaRPr lang="fi-FI"/>
          </a:p>
        </p:txBody>
      </p:sp>
      <p:sp>
        <p:nvSpPr>
          <p:cNvPr id="15" name="Footer Placeholder 4">
            <a:extLst>
              <a:ext uri="{FF2B5EF4-FFF2-40B4-BE49-F238E27FC236}">
                <a16:creationId xmlns:a16="http://schemas.microsoft.com/office/drawing/2014/main" id="{444DE036-3E0F-8C29-1FB3-0B3B037BADE0}"/>
              </a:ext>
            </a:extLst>
          </p:cNvPr>
          <p:cNvSpPr>
            <a:spLocks noGrp="1"/>
          </p:cNvSpPr>
          <p:nvPr>
            <p:ph type="ftr" sz="quarter" idx="11"/>
          </p:nvPr>
        </p:nvSpPr>
        <p:spPr>
          <a:xfrm>
            <a:off x="1752600" y="6238471"/>
            <a:ext cx="4114800" cy="197223"/>
          </a:xfrm>
        </p:spPr>
        <p:txBody>
          <a:bodyPr/>
          <a:lstStyle/>
          <a:p>
            <a:endParaRPr lang="fi-FI"/>
          </a:p>
        </p:txBody>
      </p:sp>
      <p:sp>
        <p:nvSpPr>
          <p:cNvPr id="6" name="Dian numeron paikkamerkki 5">
            <a:extLst>
              <a:ext uri="{FF2B5EF4-FFF2-40B4-BE49-F238E27FC236}">
                <a16:creationId xmlns:a16="http://schemas.microsoft.com/office/drawing/2014/main" id="{AABF28E1-852C-C684-0892-F192E118086F}"/>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27</a:t>
            </a:fld>
            <a:endParaRPr lang="fi-FI"/>
          </a:p>
        </p:txBody>
      </p:sp>
      <p:pic>
        <p:nvPicPr>
          <p:cNvPr id="13" name="Kuva 13" descr="Kuva, joka sisältää kohteen henkilö&#10;&#10;Kuvaus luotu automaattisesti">
            <a:extLst>
              <a:ext uri="{FF2B5EF4-FFF2-40B4-BE49-F238E27FC236}">
                <a16:creationId xmlns:a16="http://schemas.microsoft.com/office/drawing/2014/main" id="{18FBAE1B-E3F4-1C0F-85EB-5A623592F92C}"/>
              </a:ext>
            </a:extLst>
          </p:cNvPr>
          <p:cNvPicPr>
            <a:picLocks noGrp="1" noChangeAspect="1"/>
          </p:cNvPicPr>
          <p:nvPr>
            <p:ph idx="13"/>
          </p:nvPr>
        </p:nvPicPr>
        <p:blipFill>
          <a:blip r:embed="rId2"/>
          <a:stretch>
            <a:fillRect/>
          </a:stretch>
        </p:blipFill>
        <p:spPr>
          <a:xfrm>
            <a:off x="6538273" y="1784131"/>
            <a:ext cx="5148384" cy="3429000"/>
          </a:xfrm>
        </p:spPr>
      </p:pic>
    </p:spTree>
    <p:extLst>
      <p:ext uri="{BB962C8B-B14F-4D97-AF65-F5344CB8AC3E}">
        <p14:creationId xmlns:p14="http://schemas.microsoft.com/office/powerpoint/2010/main" val="41412901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975995-F98C-00C3-7FEF-4F137771097A}"/>
              </a:ext>
            </a:extLst>
          </p:cNvPr>
          <p:cNvSpPr>
            <a:spLocks noGrp="1"/>
          </p:cNvSpPr>
          <p:nvPr>
            <p:ph type="title"/>
          </p:nvPr>
        </p:nvSpPr>
        <p:spPr>
          <a:xfrm>
            <a:off x="510987" y="306977"/>
            <a:ext cx="11169009" cy="702216"/>
          </a:xfrm>
        </p:spPr>
        <p:txBody>
          <a:bodyPr/>
          <a:lstStyle/>
          <a:p>
            <a:r>
              <a:rPr lang="fi-FI">
                <a:ea typeface="+mj-lt"/>
                <a:cs typeface="+mj-lt"/>
              </a:rPr>
              <a:t>Hyvinvoiva, osaava ja osallistuva henkilöstö tärkeä strategiassa </a:t>
            </a:r>
            <a:endParaRPr lang="fi-FI">
              <a:cs typeface="Calibri"/>
            </a:endParaRPr>
          </a:p>
        </p:txBody>
      </p:sp>
      <p:sp>
        <p:nvSpPr>
          <p:cNvPr id="3" name="Sisällön paikkamerkki 2">
            <a:extLst>
              <a:ext uri="{FF2B5EF4-FFF2-40B4-BE49-F238E27FC236}">
                <a16:creationId xmlns:a16="http://schemas.microsoft.com/office/drawing/2014/main" id="{5006974F-1895-D44C-67CF-63585CC12EC5}"/>
              </a:ext>
            </a:extLst>
          </p:cNvPr>
          <p:cNvSpPr>
            <a:spLocks noGrp="1"/>
          </p:cNvSpPr>
          <p:nvPr>
            <p:ph idx="1"/>
          </p:nvPr>
        </p:nvSpPr>
        <p:spPr>
          <a:xfrm>
            <a:off x="553321" y="1823461"/>
            <a:ext cx="4572000" cy="4360292"/>
          </a:xfrm>
        </p:spPr>
        <p:txBody>
          <a:bodyPr vert="horz" lIns="0" tIns="0" rIns="0" bIns="0" rtlCol="0" anchor="t">
            <a:noAutofit/>
          </a:bodyPr>
          <a:lstStyle/>
          <a:p>
            <a:r>
              <a:rPr lang="fi-FI">
                <a:ea typeface="+mn-lt"/>
                <a:cs typeface="+mn-lt"/>
              </a:rPr>
              <a:t>Henkilöstön saatavuuden varmistaminen</a:t>
            </a:r>
          </a:p>
          <a:p>
            <a:r>
              <a:rPr lang="fi-FI">
                <a:ea typeface="+mn-lt"/>
                <a:cs typeface="+mn-lt"/>
              </a:rPr>
              <a:t>Henkilöstön veto- ja pitovoiman sekä työhyvinvoinnin varmistaminen</a:t>
            </a:r>
          </a:p>
          <a:p>
            <a:r>
              <a:rPr lang="fi-FI">
                <a:ea typeface="+mn-lt"/>
                <a:cs typeface="+mn-lt"/>
              </a:rPr>
              <a:t>Henkilöstön kuulemisen ja vaikutusmahdollisuuksien varmistaminen</a:t>
            </a:r>
          </a:p>
          <a:p>
            <a:r>
              <a:rPr lang="fi-FI">
                <a:ea typeface="+mn-lt"/>
                <a:cs typeface="+mn-lt"/>
              </a:rPr>
              <a:t>Ydintehtävien sujuvoittaminen ja tarkoituksenmukainen jakaminen, mahdollisuus keskittyä olennaiseen. Resurssien turvaaminen muun muassa tehtävien koordinoidun jakamisen kautta</a:t>
            </a:r>
            <a:endParaRPr lang="fi-FI">
              <a:cs typeface="Calibri"/>
            </a:endParaRPr>
          </a:p>
        </p:txBody>
      </p:sp>
      <p:sp>
        <p:nvSpPr>
          <p:cNvPr id="4" name="Päivämäärän paikkamerkki 3">
            <a:extLst>
              <a:ext uri="{FF2B5EF4-FFF2-40B4-BE49-F238E27FC236}">
                <a16:creationId xmlns:a16="http://schemas.microsoft.com/office/drawing/2014/main" id="{0B8123F4-D108-B9E4-5CFA-6B71A3966D22}"/>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3F5E0B1D-C258-C7E2-56EB-6A8BACC34D5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A6309FF-AA54-50FB-511B-8E4261E138CB}"/>
              </a:ext>
            </a:extLst>
          </p:cNvPr>
          <p:cNvSpPr>
            <a:spLocks noGrp="1"/>
          </p:cNvSpPr>
          <p:nvPr>
            <p:ph type="sldNum" sz="quarter" idx="12"/>
          </p:nvPr>
        </p:nvSpPr>
        <p:spPr/>
        <p:txBody>
          <a:bodyPr/>
          <a:lstStyle/>
          <a:p>
            <a:fld id="{31160B98-140E-4345-B1A3-2A7247C42973}" type="slidenum">
              <a:rPr lang="fi-FI" smtClean="0"/>
              <a:t>28</a:t>
            </a:fld>
            <a:endParaRPr lang="fi-FI"/>
          </a:p>
        </p:txBody>
      </p:sp>
      <p:sp>
        <p:nvSpPr>
          <p:cNvPr id="7" name="Sisällön paikkamerkki 6">
            <a:extLst>
              <a:ext uri="{FF2B5EF4-FFF2-40B4-BE49-F238E27FC236}">
                <a16:creationId xmlns:a16="http://schemas.microsoft.com/office/drawing/2014/main" id="{9982AA34-9B33-ABC5-7009-4531CEBB2739}"/>
              </a:ext>
            </a:extLst>
          </p:cNvPr>
          <p:cNvSpPr>
            <a:spLocks noGrp="1"/>
          </p:cNvSpPr>
          <p:nvPr>
            <p:ph idx="13"/>
          </p:nvPr>
        </p:nvSpPr>
        <p:spPr>
          <a:xfrm>
            <a:off x="6713305" y="1823461"/>
            <a:ext cx="4572000" cy="4360292"/>
          </a:xfrm>
        </p:spPr>
        <p:txBody>
          <a:bodyPr vert="horz" lIns="0" tIns="0" rIns="0" bIns="0" rtlCol="0" anchor="t">
            <a:noAutofit/>
          </a:bodyPr>
          <a:lstStyle/>
          <a:p>
            <a:r>
              <a:rPr lang="fi-FI">
                <a:ea typeface="+mn-lt"/>
                <a:cs typeface="+mn-lt"/>
              </a:rPr>
              <a:t>Kannustava palkitseminen, urakehitysmahdollisuuksien ja työelämän joustojen tarjoaminen perheen ja työn sujuvaksi yhdistämiseksi</a:t>
            </a:r>
          </a:p>
          <a:p>
            <a:r>
              <a:rPr lang="fi-FI">
                <a:ea typeface="+mn-lt"/>
                <a:cs typeface="+mn-lt"/>
              </a:rPr>
              <a:t>Laadukkaan esihenkilö- ja johtamisosaamisen varmistaminen sekä moniammatillisen osaamisen vahvistaminen. Henkilöstön, esihenkilöiden ja johdon osaamisen systemaattinen kehittäminen ja arviointi</a:t>
            </a:r>
          </a:p>
          <a:p>
            <a:r>
              <a:rPr lang="fi-FI">
                <a:ea typeface="+mn-lt"/>
                <a:cs typeface="+mn-lt"/>
              </a:rPr>
              <a:t>Tiivis yhteistyö alan opiskelijoiden kanssa</a:t>
            </a:r>
            <a:endParaRPr lang="fi-FI">
              <a:cs typeface="Calibri"/>
            </a:endParaRPr>
          </a:p>
        </p:txBody>
      </p:sp>
    </p:spTree>
    <p:extLst>
      <p:ext uri="{BB962C8B-B14F-4D97-AF65-F5344CB8AC3E}">
        <p14:creationId xmlns:p14="http://schemas.microsoft.com/office/powerpoint/2010/main" val="10965942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kstin paikkamerkki 22">
            <a:extLst>
              <a:ext uri="{FF2B5EF4-FFF2-40B4-BE49-F238E27FC236}">
                <a16:creationId xmlns:a16="http://schemas.microsoft.com/office/drawing/2014/main" id="{F7C44818-D712-1601-06A3-581DBAFFF49F}"/>
              </a:ext>
            </a:extLst>
          </p:cNvPr>
          <p:cNvSpPr>
            <a:spLocks noGrp="1"/>
          </p:cNvSpPr>
          <p:nvPr>
            <p:ph type="body" sz="quarter" idx="21"/>
          </p:nvPr>
        </p:nvSpPr>
        <p:spPr>
          <a:xfrm>
            <a:off x="329557" y="1816245"/>
            <a:ext cx="2031045" cy="1980000"/>
          </a:xfrm>
        </p:spPr>
        <p:txBody>
          <a:bodyPr/>
          <a:lstStyle/>
          <a:p>
            <a:r>
              <a:rPr lang="fi-FI"/>
              <a:t> </a:t>
            </a:r>
          </a:p>
        </p:txBody>
      </p:sp>
      <p:sp>
        <p:nvSpPr>
          <p:cNvPr id="24" name="Tekstin paikkamerkki 23">
            <a:extLst>
              <a:ext uri="{FF2B5EF4-FFF2-40B4-BE49-F238E27FC236}">
                <a16:creationId xmlns:a16="http://schemas.microsoft.com/office/drawing/2014/main" id="{C5412E98-4CCD-20E9-B34D-35A98945E6A9}"/>
              </a:ext>
            </a:extLst>
          </p:cNvPr>
          <p:cNvSpPr>
            <a:spLocks noGrp="1"/>
          </p:cNvSpPr>
          <p:nvPr>
            <p:ph type="body" sz="quarter" idx="22"/>
          </p:nvPr>
        </p:nvSpPr>
        <p:spPr>
          <a:xfrm>
            <a:off x="2613017" y="1816245"/>
            <a:ext cx="2031045" cy="1980000"/>
          </a:xfrm>
        </p:spPr>
        <p:txBody>
          <a:bodyPr/>
          <a:lstStyle/>
          <a:p>
            <a:r>
              <a:rPr lang="fi-FI"/>
              <a:t>Urapolut, </a:t>
            </a:r>
            <a:r>
              <a:rPr lang="fi-FI" err="1"/>
              <a:t>kehitty-minen</a:t>
            </a:r>
            <a:r>
              <a:rPr lang="fi-FI"/>
              <a:t> ja koulutus</a:t>
            </a:r>
            <a:endParaRPr lang="fi-FI" err="1">
              <a:cs typeface="Calibri"/>
            </a:endParaRPr>
          </a:p>
        </p:txBody>
      </p:sp>
      <p:sp>
        <p:nvSpPr>
          <p:cNvPr id="25" name="Tekstin paikkamerkki 24">
            <a:extLst>
              <a:ext uri="{FF2B5EF4-FFF2-40B4-BE49-F238E27FC236}">
                <a16:creationId xmlns:a16="http://schemas.microsoft.com/office/drawing/2014/main" id="{78E2CD94-1519-5515-9207-4325295481E9}"/>
              </a:ext>
            </a:extLst>
          </p:cNvPr>
          <p:cNvSpPr>
            <a:spLocks noGrp="1"/>
          </p:cNvSpPr>
          <p:nvPr>
            <p:ph type="body" sz="quarter" idx="23"/>
          </p:nvPr>
        </p:nvSpPr>
        <p:spPr>
          <a:xfrm>
            <a:off x="5000835" y="1816245"/>
            <a:ext cx="2031045" cy="1980000"/>
          </a:xfrm>
        </p:spPr>
        <p:txBody>
          <a:bodyPr/>
          <a:lstStyle/>
          <a:p>
            <a:pPr algn="ctr"/>
            <a:r>
              <a:rPr lang="fi-FI" sz="3100">
                <a:ea typeface="+mn-lt"/>
                <a:cs typeface="+mn-lt"/>
              </a:rPr>
              <a:t>Arvostus</a:t>
            </a:r>
          </a:p>
        </p:txBody>
      </p:sp>
      <p:sp>
        <p:nvSpPr>
          <p:cNvPr id="5" name="Tekstin paikkamerkki 4">
            <a:extLst>
              <a:ext uri="{FF2B5EF4-FFF2-40B4-BE49-F238E27FC236}">
                <a16:creationId xmlns:a16="http://schemas.microsoft.com/office/drawing/2014/main" id="{68D81D31-D80F-7E94-C981-C461C3FB54C2}"/>
              </a:ext>
            </a:extLst>
          </p:cNvPr>
          <p:cNvSpPr>
            <a:spLocks noGrp="1"/>
          </p:cNvSpPr>
          <p:nvPr>
            <p:ph type="body" sz="quarter" idx="24"/>
          </p:nvPr>
        </p:nvSpPr>
        <p:spPr>
          <a:xfrm>
            <a:off x="7384080" y="1816245"/>
            <a:ext cx="2031045" cy="1980000"/>
          </a:xfrm>
        </p:spPr>
        <p:txBody>
          <a:bodyPr/>
          <a:lstStyle/>
          <a:p>
            <a:r>
              <a:rPr lang="fi-FI" sz="2050"/>
              <a:t>Työolosuhteet, työyhteisö ja työhyvinvointi</a:t>
            </a:r>
            <a:endParaRPr lang="fi-FI" sz="2050">
              <a:cs typeface="Calibri"/>
            </a:endParaRPr>
          </a:p>
        </p:txBody>
      </p:sp>
      <p:sp>
        <p:nvSpPr>
          <p:cNvPr id="19" name="Tekstin paikkamerkki 18">
            <a:extLst>
              <a:ext uri="{FF2B5EF4-FFF2-40B4-BE49-F238E27FC236}">
                <a16:creationId xmlns:a16="http://schemas.microsoft.com/office/drawing/2014/main" id="{7C7D5212-1CCD-300F-B3A8-2C82ADAD99C1}"/>
              </a:ext>
            </a:extLst>
          </p:cNvPr>
          <p:cNvSpPr>
            <a:spLocks noGrp="1"/>
          </p:cNvSpPr>
          <p:nvPr>
            <p:ph type="body" sz="quarter" idx="14"/>
          </p:nvPr>
        </p:nvSpPr>
        <p:spPr>
          <a:xfrm>
            <a:off x="474699" y="2642761"/>
            <a:ext cx="1931260" cy="840730"/>
          </a:xfrm>
        </p:spPr>
        <p:txBody>
          <a:bodyPr vert="horz" lIns="0" tIns="0" rIns="0" bIns="0" rtlCol="0" anchor="t">
            <a:noAutofit/>
          </a:bodyPr>
          <a:lstStyle/>
          <a:p>
            <a:pPr marL="0" indent="0">
              <a:buNone/>
            </a:pPr>
            <a:r>
              <a:rPr lang="fi-FI" sz="2800" b="1"/>
              <a:t>Joustavuus</a:t>
            </a:r>
            <a:endParaRPr lang="fi-FI" sz="2800" b="1">
              <a:cs typeface="Calibri"/>
            </a:endParaRPr>
          </a:p>
        </p:txBody>
      </p:sp>
      <p:sp>
        <p:nvSpPr>
          <p:cNvPr id="7" name="Päivämäärän paikkamerkki 6">
            <a:extLst>
              <a:ext uri="{FF2B5EF4-FFF2-40B4-BE49-F238E27FC236}">
                <a16:creationId xmlns:a16="http://schemas.microsoft.com/office/drawing/2014/main" id="{A299D164-CAF6-0580-D091-812274C14A3A}"/>
              </a:ext>
            </a:extLst>
          </p:cNvPr>
          <p:cNvSpPr>
            <a:spLocks noGrp="1"/>
          </p:cNvSpPr>
          <p:nvPr>
            <p:ph type="dt" sz="half" idx="10"/>
          </p:nvPr>
        </p:nvSpPr>
        <p:spPr/>
        <p:txBody>
          <a:bodyPr/>
          <a:lstStyle/>
          <a:p>
            <a:fld id="{7543A2C5-3C68-4C15-B04F-E325283184C4}" type="datetime1">
              <a:rPr lang="fi-FI" smtClean="0"/>
              <a:pPr/>
              <a:t>1.6.2023</a:t>
            </a:fld>
            <a:endParaRPr lang="fi-FI"/>
          </a:p>
        </p:txBody>
      </p:sp>
      <p:sp>
        <p:nvSpPr>
          <p:cNvPr id="8" name="Alatunnisteen paikkamerkki 7">
            <a:extLst>
              <a:ext uri="{FF2B5EF4-FFF2-40B4-BE49-F238E27FC236}">
                <a16:creationId xmlns:a16="http://schemas.microsoft.com/office/drawing/2014/main" id="{B06E8A5F-8C6C-5945-58C6-0982757E4896}"/>
              </a:ext>
            </a:extLst>
          </p:cNvPr>
          <p:cNvSpPr>
            <a:spLocks noGrp="1"/>
          </p:cNvSpPr>
          <p:nvPr>
            <p:ph type="ftr" sz="quarter" idx="11"/>
          </p:nvPr>
        </p:nvSpPr>
        <p:spPr/>
        <p:txBody>
          <a:bodyPr/>
          <a:lstStyle/>
          <a:p>
            <a:endParaRPr lang="fi-FI"/>
          </a:p>
        </p:txBody>
      </p:sp>
      <p:sp>
        <p:nvSpPr>
          <p:cNvPr id="3" name="Tekstin paikkamerkki 23">
            <a:extLst>
              <a:ext uri="{FF2B5EF4-FFF2-40B4-BE49-F238E27FC236}">
                <a16:creationId xmlns:a16="http://schemas.microsoft.com/office/drawing/2014/main" id="{ACEA1C0C-1B25-F798-F2A9-687A93FF9F4A}"/>
              </a:ext>
            </a:extLst>
          </p:cNvPr>
          <p:cNvSpPr txBox="1">
            <a:spLocks/>
          </p:cNvSpPr>
          <p:nvPr/>
        </p:nvSpPr>
        <p:spPr>
          <a:xfrm>
            <a:off x="9786702" y="1814431"/>
            <a:ext cx="2031045" cy="1980000"/>
          </a:xfrm>
          <a:prstGeom prst="rect">
            <a:avLst/>
          </a:prstGeom>
          <a:solidFill>
            <a:srgbClr val="255B92"/>
          </a:solidFill>
        </p:spPr>
        <p:txBody>
          <a:bodyPr vert="horz" lIns="252000" tIns="72000" rIns="144000" bIns="72000" rtlCol="0" anchor="ctr" anchorCtr="0">
            <a:noAutofit/>
          </a:bodyPr>
          <a:lstStyle>
            <a:lvl1pPr marL="0" indent="0" algn="l" defTabSz="914400" rtl="0" eaLnBrk="1" latinLnBrk="0" hangingPunct="1">
              <a:lnSpc>
                <a:spcPct val="95000"/>
              </a:lnSpc>
              <a:spcBef>
                <a:spcPts val="600"/>
              </a:spcBef>
              <a:buFont typeface="Calibri" panose="020F0502020204030204" pitchFamily="34" charset="0"/>
              <a:buNone/>
              <a:defRPr sz="2400" b="1" kern="1200">
                <a:solidFill>
                  <a:schemeClr val="tx2"/>
                </a:solidFill>
                <a:latin typeface="+mn-lt"/>
                <a:ea typeface="+mn-ea"/>
                <a:cs typeface="+mn-cs"/>
              </a:defRPr>
            </a:lvl1pPr>
            <a:lvl2pPr marL="539750" indent="-182563" algn="l" defTabSz="914400" rtl="0" eaLnBrk="1" latinLnBrk="0" hangingPunct="1">
              <a:lnSpc>
                <a:spcPct val="95000"/>
              </a:lnSpc>
              <a:spcBef>
                <a:spcPts val="0"/>
              </a:spcBef>
              <a:buFont typeface="Calibri" panose="020F0502020204030204" pitchFamily="34" charset="0"/>
              <a:buChar char="•"/>
              <a:defRPr sz="14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150">
                <a:solidFill>
                  <a:schemeClr val="bg1"/>
                </a:solidFill>
                <a:ea typeface="+mn-lt"/>
                <a:cs typeface="+mn-lt"/>
              </a:rPr>
              <a:t>Palkitseminen</a:t>
            </a:r>
            <a:endParaRPr lang="fi-FI" sz="2150">
              <a:solidFill>
                <a:schemeClr val="bg1"/>
              </a:solidFill>
              <a:cs typeface="Calibri" panose="020F0502020204030204"/>
            </a:endParaRPr>
          </a:p>
        </p:txBody>
      </p:sp>
      <p:sp>
        <p:nvSpPr>
          <p:cNvPr id="15" name="Otsikko 17">
            <a:extLst>
              <a:ext uri="{FF2B5EF4-FFF2-40B4-BE49-F238E27FC236}">
                <a16:creationId xmlns:a16="http://schemas.microsoft.com/office/drawing/2014/main" id="{13AE19AF-9854-9C85-733D-21D1CE0B6FEF}"/>
              </a:ext>
            </a:extLst>
          </p:cNvPr>
          <p:cNvSpPr txBox="1">
            <a:spLocks/>
          </p:cNvSpPr>
          <p:nvPr/>
        </p:nvSpPr>
        <p:spPr>
          <a:xfrm>
            <a:off x="291458" y="668021"/>
            <a:ext cx="11169009" cy="702216"/>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000" b="1" kern="1200">
                <a:solidFill>
                  <a:schemeClr val="tx2"/>
                </a:solidFill>
                <a:latin typeface="+mj-lt"/>
                <a:ea typeface="+mj-ea"/>
                <a:cs typeface="+mj-cs"/>
              </a:defRPr>
            </a:lvl1pPr>
          </a:lstStyle>
          <a:p>
            <a:r>
              <a:rPr lang="fi-FI">
                <a:ea typeface="+mj-lt"/>
                <a:cs typeface="+mj-lt"/>
              </a:rPr>
              <a:t>Merkityksellinen ja vastuullinen työ</a:t>
            </a:r>
          </a:p>
        </p:txBody>
      </p:sp>
      <p:sp>
        <p:nvSpPr>
          <p:cNvPr id="4" name="Sisällön paikkamerkki 2">
            <a:extLst>
              <a:ext uri="{FF2B5EF4-FFF2-40B4-BE49-F238E27FC236}">
                <a16:creationId xmlns:a16="http://schemas.microsoft.com/office/drawing/2014/main" id="{78D99916-9CB6-4F72-882E-F07159EFE8CE}"/>
              </a:ext>
            </a:extLst>
          </p:cNvPr>
          <p:cNvSpPr txBox="1">
            <a:spLocks/>
          </p:cNvSpPr>
          <p:nvPr/>
        </p:nvSpPr>
        <p:spPr>
          <a:xfrm>
            <a:off x="2334344" y="3994556"/>
            <a:ext cx="2503715" cy="3090293"/>
          </a:xfrm>
          <a:prstGeom prst="rect">
            <a:avLst/>
          </a:prstGeom>
        </p:spPr>
        <p:txBody>
          <a:bodyPr vert="horz" lIns="0" tIns="0" rIns="0" bIns="0" rtlCol="0" anchor="t">
            <a:noAutofit/>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6745" lvl="1"/>
            <a:r>
              <a:rPr lang="fi-FI" sz="1400">
                <a:cs typeface="Calibri" panose="020F0502020204030204"/>
              </a:rPr>
              <a:t>Uramahdollisuudet</a:t>
            </a:r>
          </a:p>
          <a:p>
            <a:pPr marL="626745" lvl="1"/>
            <a:r>
              <a:rPr lang="fi-FI" sz="1400">
                <a:ea typeface="+mn-lt"/>
                <a:cs typeface="+mn-lt"/>
              </a:rPr>
              <a:t>Ammatillinen kehittyminen</a:t>
            </a:r>
          </a:p>
          <a:p>
            <a:pPr marL="626745" lvl="1"/>
            <a:r>
              <a:rPr lang="fi-FI" sz="1400">
                <a:ea typeface="+mn-lt"/>
                <a:cs typeface="+mn-lt"/>
              </a:rPr>
              <a:t>Tuki ja oppiminen</a:t>
            </a:r>
            <a:endParaRPr lang="fi-FI" sz="1400">
              <a:cs typeface="Calibri"/>
            </a:endParaRPr>
          </a:p>
          <a:p>
            <a:pPr marL="626745" lvl="1"/>
            <a:r>
              <a:rPr lang="fi-FI" sz="1400">
                <a:ea typeface="+mn-lt"/>
                <a:cs typeface="+mn-lt"/>
              </a:rPr>
              <a:t>Valmentava ja palveleva johtaminen</a:t>
            </a:r>
          </a:p>
          <a:p>
            <a:pPr marL="626745" lvl="1"/>
            <a:r>
              <a:rPr lang="fi-FI" sz="1400">
                <a:ea typeface="+mn-lt"/>
                <a:cs typeface="+mn-lt"/>
              </a:rPr>
              <a:t>Monitieteellisyys</a:t>
            </a:r>
          </a:p>
          <a:p>
            <a:pPr marL="626745" lvl="1"/>
            <a:r>
              <a:rPr lang="fi-FI" sz="1400">
                <a:ea typeface="+mn-lt"/>
                <a:cs typeface="+mn-lt"/>
              </a:rPr>
              <a:t>Tasa-arvoisuus</a:t>
            </a:r>
          </a:p>
          <a:p>
            <a:pPr marL="626745" lvl="1"/>
            <a:r>
              <a:rPr lang="fi-FI" sz="1400">
                <a:solidFill>
                  <a:srgbClr val="255B92"/>
                </a:solidFill>
                <a:cs typeface="Calibri" panose="020F0502020204030204"/>
              </a:rPr>
              <a:t>Koulutusohjelma </a:t>
            </a:r>
            <a:r>
              <a:rPr lang="fi-FI" sz="1400" err="1">
                <a:solidFill>
                  <a:srgbClr val="255B92"/>
                </a:solidFill>
                <a:cs typeface="Calibri" panose="020F0502020204030204"/>
              </a:rPr>
              <a:t>Hyvaks</a:t>
            </a:r>
            <a:r>
              <a:rPr lang="fi-FI" sz="1400">
                <a:solidFill>
                  <a:srgbClr val="255B92"/>
                </a:solidFill>
                <a:cs typeface="Calibri" panose="020F0502020204030204"/>
              </a:rPr>
              <a:t>-akatemia</a:t>
            </a:r>
          </a:p>
          <a:p>
            <a:pPr marL="626745" lvl="1"/>
            <a:endParaRPr lang="fi-FI" sz="1400">
              <a:cs typeface="Calibri" panose="020F0502020204030204"/>
            </a:endParaRPr>
          </a:p>
          <a:p>
            <a:pPr marL="626745" lvl="1"/>
            <a:endParaRPr lang="fi-FI">
              <a:cs typeface="Calibri" panose="020F0502020204030204"/>
            </a:endParaRPr>
          </a:p>
          <a:p>
            <a:pPr marL="626745" lvl="1"/>
            <a:endParaRPr lang="fi-FI">
              <a:cs typeface="Calibri" panose="020F0502020204030204"/>
            </a:endParaRPr>
          </a:p>
          <a:p>
            <a:pPr marL="626745"/>
            <a:endParaRPr lang="fi-FI">
              <a:cs typeface="Calibri" panose="020F0502020204030204"/>
            </a:endParaRPr>
          </a:p>
        </p:txBody>
      </p:sp>
      <p:sp>
        <p:nvSpPr>
          <p:cNvPr id="10" name="Sisällön paikkamerkki 2">
            <a:extLst>
              <a:ext uri="{FF2B5EF4-FFF2-40B4-BE49-F238E27FC236}">
                <a16:creationId xmlns:a16="http://schemas.microsoft.com/office/drawing/2014/main" id="{430B09B2-E1A6-9B8D-4D9D-2B3F2A3697EA}"/>
              </a:ext>
            </a:extLst>
          </p:cNvPr>
          <p:cNvSpPr txBox="1">
            <a:spLocks/>
          </p:cNvSpPr>
          <p:nvPr/>
        </p:nvSpPr>
        <p:spPr>
          <a:xfrm>
            <a:off x="4600386" y="3992743"/>
            <a:ext cx="2549073" cy="4360292"/>
          </a:xfrm>
          <a:prstGeom prst="rect">
            <a:avLst/>
          </a:prstGeom>
        </p:spPr>
        <p:txBody>
          <a:bodyPr vert="horz" lIns="0" tIns="0" rIns="0" bIns="0" rtlCol="0" anchor="t">
            <a:noAutofit/>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6745" lvl="1"/>
            <a:r>
              <a:rPr lang="fi-FI" sz="1400">
                <a:ea typeface="+mn-lt"/>
                <a:cs typeface="+mn-lt"/>
              </a:rPr>
              <a:t>Osaamisen arvostaminen laajasti ja yhdenvertaisesti </a:t>
            </a:r>
            <a:endParaRPr lang="fi-FI" sz="1400">
              <a:cs typeface="Calibri"/>
            </a:endParaRPr>
          </a:p>
          <a:p>
            <a:pPr marL="626745" lvl="1"/>
            <a:r>
              <a:rPr lang="fi-FI" sz="1400">
                <a:ea typeface="+mn-lt"/>
                <a:cs typeface="+mn-lt"/>
              </a:rPr>
              <a:t>Merkityksellinen työ asukkaille, asukkaille ja potilaille: Edistämme hyvinvointia, terveyttä ja turvallisuutta Keski-Suomessa vaikuttavasti ja laajalla yhteistyöllä</a:t>
            </a:r>
          </a:p>
          <a:p>
            <a:pPr marL="626745" lvl="1"/>
            <a:endParaRPr lang="fi-FI">
              <a:cs typeface="Calibri" panose="020F0502020204030204"/>
            </a:endParaRPr>
          </a:p>
          <a:p>
            <a:pPr marL="626745" lvl="1"/>
            <a:endParaRPr lang="fi-FI">
              <a:cs typeface="Calibri" panose="020F0502020204030204"/>
            </a:endParaRPr>
          </a:p>
          <a:p>
            <a:pPr marL="626745"/>
            <a:endParaRPr lang="fi-FI">
              <a:cs typeface="Calibri" panose="020F0502020204030204"/>
            </a:endParaRPr>
          </a:p>
        </p:txBody>
      </p:sp>
      <p:sp>
        <p:nvSpPr>
          <p:cNvPr id="11" name="Tekstiruutu 10">
            <a:extLst>
              <a:ext uri="{FF2B5EF4-FFF2-40B4-BE49-F238E27FC236}">
                <a16:creationId xmlns:a16="http://schemas.microsoft.com/office/drawing/2014/main" id="{92E0ED46-5867-B274-B836-2BC70C1C47B3}"/>
              </a:ext>
            </a:extLst>
          </p:cNvPr>
          <p:cNvSpPr txBox="1"/>
          <p:nvPr/>
        </p:nvSpPr>
        <p:spPr>
          <a:xfrm>
            <a:off x="270329" y="3953329"/>
            <a:ext cx="214448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1400">
                <a:solidFill>
                  <a:schemeClr val="tx2"/>
                </a:solidFill>
                <a:cs typeface="Calibri"/>
              </a:rPr>
              <a:t>Työelämän joustojen tarjoaminen esimerkiksi perheen ja työn yhdistämiseksi tai omaan arkeen sopivaksi </a:t>
            </a:r>
            <a:endParaRPr lang="fi-FI">
              <a:solidFill>
                <a:schemeClr val="tx2"/>
              </a:solidFill>
            </a:endParaRPr>
          </a:p>
          <a:p>
            <a:pPr marL="285750" indent="-285750">
              <a:buFont typeface="Arial"/>
              <a:buChar char="•"/>
            </a:pPr>
            <a:endParaRPr lang="fi-FI" sz="1400">
              <a:solidFill>
                <a:srgbClr val="000000"/>
              </a:solidFill>
              <a:cs typeface="Calibri" panose="020F0502020204030204"/>
            </a:endParaRPr>
          </a:p>
        </p:txBody>
      </p:sp>
      <p:sp>
        <p:nvSpPr>
          <p:cNvPr id="12" name="Sisällön paikkamerkki 2">
            <a:extLst>
              <a:ext uri="{FF2B5EF4-FFF2-40B4-BE49-F238E27FC236}">
                <a16:creationId xmlns:a16="http://schemas.microsoft.com/office/drawing/2014/main" id="{EE6137B5-23E4-049F-94B6-F32185EDD033}"/>
              </a:ext>
            </a:extLst>
          </p:cNvPr>
          <p:cNvSpPr txBox="1">
            <a:spLocks/>
          </p:cNvSpPr>
          <p:nvPr/>
        </p:nvSpPr>
        <p:spPr>
          <a:xfrm>
            <a:off x="7095028" y="3992742"/>
            <a:ext cx="2812144" cy="4360292"/>
          </a:xfrm>
          <a:prstGeom prst="rect">
            <a:avLst/>
          </a:prstGeom>
        </p:spPr>
        <p:txBody>
          <a:bodyPr vert="horz" lIns="0" tIns="0" rIns="0" bIns="0" rtlCol="0" anchor="t">
            <a:noAutofit/>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6745" lvl="1"/>
            <a:r>
              <a:rPr lang="fi-FI" sz="1400">
                <a:ea typeface="+mn-lt"/>
                <a:cs typeface="+mn-lt"/>
              </a:rPr>
              <a:t>Hyvä työarki</a:t>
            </a:r>
          </a:p>
          <a:p>
            <a:pPr marL="626745" lvl="1"/>
            <a:r>
              <a:rPr lang="fi-FI" sz="1400">
                <a:ea typeface="+mn-lt"/>
                <a:cs typeface="+mn-lt"/>
              </a:rPr>
              <a:t>Jaamme tietoa avoimesti </a:t>
            </a:r>
          </a:p>
          <a:p>
            <a:pPr marL="626745" lvl="1"/>
            <a:r>
              <a:rPr lang="fi-FI" sz="1400">
                <a:ea typeface="+mn-lt"/>
                <a:cs typeface="+mn-lt"/>
              </a:rPr>
              <a:t>Toimiva työterveys</a:t>
            </a:r>
            <a:endParaRPr lang="fi-FI" sz="1400">
              <a:cs typeface="Calibri" panose="020F0502020204030204"/>
            </a:endParaRPr>
          </a:p>
          <a:p>
            <a:pPr marL="626745" lvl="1"/>
            <a:r>
              <a:rPr lang="fi-FI" sz="1400">
                <a:cs typeface="Calibri" panose="020F0502020204030204"/>
              </a:rPr>
              <a:t>Hyvinvoiva henkilöstö</a:t>
            </a:r>
          </a:p>
          <a:p>
            <a:pPr marL="626745" lvl="1"/>
            <a:r>
              <a:rPr lang="fi-FI" sz="1400">
                <a:cs typeface="Calibri" panose="020F0502020204030204"/>
              </a:rPr>
              <a:t>Resurssit</a:t>
            </a:r>
          </a:p>
          <a:p>
            <a:pPr marL="626745" lvl="1"/>
            <a:r>
              <a:rPr lang="fi-FI" sz="1400">
                <a:cs typeface="Calibri" panose="020F0502020204030204"/>
              </a:rPr>
              <a:t>Kansainvälisyys, moninaisuutta arvostava</a:t>
            </a:r>
          </a:p>
          <a:p>
            <a:pPr marL="626745" lvl="1"/>
            <a:endParaRPr lang="fi-FI" sz="1400">
              <a:cs typeface="Calibri" panose="020F0502020204030204"/>
            </a:endParaRPr>
          </a:p>
          <a:p>
            <a:pPr marL="626745" lvl="1"/>
            <a:endParaRPr lang="fi-FI" sz="1400">
              <a:cs typeface="Calibri" panose="020F0502020204030204"/>
            </a:endParaRPr>
          </a:p>
          <a:p>
            <a:pPr marL="626745" lvl="1"/>
            <a:endParaRPr lang="fi-FI" sz="1400">
              <a:cs typeface="Calibri" panose="020F0502020204030204"/>
            </a:endParaRPr>
          </a:p>
          <a:p>
            <a:pPr marL="626745" lvl="1"/>
            <a:endParaRPr lang="fi-FI" sz="1400">
              <a:cs typeface="Calibri" panose="020F0502020204030204"/>
            </a:endParaRPr>
          </a:p>
          <a:p>
            <a:pPr marL="626745"/>
            <a:endParaRPr lang="fi-FI" sz="1400">
              <a:cs typeface="Calibri" panose="020F0502020204030204"/>
            </a:endParaRPr>
          </a:p>
        </p:txBody>
      </p:sp>
      <p:sp>
        <p:nvSpPr>
          <p:cNvPr id="2" name="Sisällön paikkamerkki 2">
            <a:extLst>
              <a:ext uri="{FF2B5EF4-FFF2-40B4-BE49-F238E27FC236}">
                <a16:creationId xmlns:a16="http://schemas.microsoft.com/office/drawing/2014/main" id="{D233BB75-2A63-9B30-EB1C-4650FD991C2C}"/>
              </a:ext>
            </a:extLst>
          </p:cNvPr>
          <p:cNvSpPr txBox="1">
            <a:spLocks/>
          </p:cNvSpPr>
          <p:nvPr/>
        </p:nvSpPr>
        <p:spPr>
          <a:xfrm>
            <a:off x="9417313" y="3992741"/>
            <a:ext cx="2812144" cy="4360292"/>
          </a:xfrm>
          <a:prstGeom prst="rect">
            <a:avLst/>
          </a:prstGeom>
        </p:spPr>
        <p:txBody>
          <a:bodyPr vert="horz" lIns="0" tIns="0" rIns="0" bIns="0" rtlCol="0" anchor="t">
            <a:noAutofit/>
          </a:bodyPr>
          <a:lstStyle>
            <a:lvl1pPr marL="269875" indent="-269875" algn="l" defTabSz="914400" rtl="0" eaLnBrk="1" latinLnBrk="0" hangingPunct="1">
              <a:lnSpc>
                <a:spcPct val="85000"/>
              </a:lnSpc>
              <a:spcBef>
                <a:spcPts val="800"/>
              </a:spcBef>
              <a:buFont typeface="Calibri" panose="020F0502020204030204" pitchFamily="34" charset="0"/>
              <a:buChar char="•"/>
              <a:defRPr sz="2100" kern="1200">
                <a:solidFill>
                  <a:schemeClr val="tx2"/>
                </a:solidFill>
                <a:latin typeface="+mn-lt"/>
                <a:ea typeface="+mn-ea"/>
                <a:cs typeface="+mn-cs"/>
              </a:defRPr>
            </a:lvl1pPr>
            <a:lvl2pPr marL="627063" indent="-269875" algn="l" defTabSz="914400" rtl="0" eaLnBrk="1" latinLnBrk="0" hangingPunct="1">
              <a:lnSpc>
                <a:spcPct val="85000"/>
              </a:lnSpc>
              <a:spcBef>
                <a:spcPts val="800"/>
              </a:spcBef>
              <a:buFont typeface="Calibri" panose="020F0502020204030204" pitchFamily="34" charset="0"/>
              <a:buChar char="•"/>
              <a:defRPr sz="1700" kern="1200">
                <a:solidFill>
                  <a:schemeClr val="tx2"/>
                </a:solidFill>
                <a:latin typeface="+mn-lt"/>
                <a:ea typeface="+mn-ea"/>
                <a:cs typeface="+mn-cs"/>
              </a:defRPr>
            </a:lvl2pPr>
            <a:lvl3pPr marL="98742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3pPr>
            <a:lvl4pPr marL="1344613"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4pPr>
            <a:lvl5pPr marL="1704975" indent="-269875" algn="l" defTabSz="914400" rtl="0" eaLnBrk="1" latinLnBrk="0" hangingPunct="1">
              <a:lnSpc>
                <a:spcPct val="85000"/>
              </a:lnSpc>
              <a:spcBef>
                <a:spcPts val="800"/>
              </a:spcBef>
              <a:buFont typeface="Calibri" panose="020F050202020403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6745" lvl="1"/>
            <a:r>
              <a:rPr lang="fi-FI" sz="1400">
                <a:ea typeface="+mn-lt"/>
                <a:cs typeface="+mn-lt"/>
              </a:rPr>
              <a:t>Kannustava palkitseminen</a:t>
            </a:r>
            <a:endParaRPr lang="fi-FI"/>
          </a:p>
          <a:p>
            <a:pPr marL="626745" lvl="1"/>
            <a:r>
              <a:rPr lang="fi-FI" sz="1400">
                <a:solidFill>
                  <a:srgbClr val="255B92"/>
                </a:solidFill>
                <a:cs typeface="Calibri" panose="020F0502020204030204"/>
              </a:rPr>
              <a:t>Vuorovaikutus ja palautteen anto</a:t>
            </a:r>
          </a:p>
          <a:p>
            <a:pPr marL="356870" lvl="1" indent="0">
              <a:buNone/>
            </a:pPr>
            <a:endParaRPr lang="fi-FI" sz="1400">
              <a:solidFill>
                <a:srgbClr val="FF0000"/>
              </a:solidFill>
              <a:cs typeface="Calibri" panose="020F0502020204030204"/>
            </a:endParaRPr>
          </a:p>
          <a:p>
            <a:pPr marL="626745" lvl="1"/>
            <a:endParaRPr lang="fi-FI" sz="1400">
              <a:cs typeface="Calibri" panose="020F0502020204030204"/>
            </a:endParaRPr>
          </a:p>
          <a:p>
            <a:pPr marL="626745" lvl="1"/>
            <a:endParaRPr lang="fi-FI" sz="1400">
              <a:cs typeface="Calibri" panose="020F0502020204030204"/>
            </a:endParaRPr>
          </a:p>
          <a:p>
            <a:pPr marL="626745" lvl="1"/>
            <a:endParaRPr lang="fi-FI" sz="1400">
              <a:cs typeface="Calibri" panose="020F0502020204030204"/>
            </a:endParaRPr>
          </a:p>
          <a:p>
            <a:pPr marL="626745" lvl="1"/>
            <a:endParaRPr lang="fi-FI" sz="1400">
              <a:cs typeface="Calibri" panose="020F0502020204030204"/>
            </a:endParaRPr>
          </a:p>
          <a:p>
            <a:pPr marL="626745"/>
            <a:endParaRPr lang="fi-FI" sz="1400">
              <a:cs typeface="Calibri" panose="020F0502020204030204"/>
            </a:endParaRPr>
          </a:p>
        </p:txBody>
      </p:sp>
    </p:spTree>
    <p:extLst>
      <p:ext uri="{BB962C8B-B14F-4D97-AF65-F5344CB8AC3E}">
        <p14:creationId xmlns:p14="http://schemas.microsoft.com/office/powerpoint/2010/main" val="31493139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555414-ACA6-9F02-44BB-4E54CBBC7A16}"/>
              </a:ext>
            </a:extLst>
          </p:cNvPr>
          <p:cNvSpPr>
            <a:spLocks noGrp="1"/>
          </p:cNvSpPr>
          <p:nvPr>
            <p:ph type="ctrTitle"/>
          </p:nvPr>
        </p:nvSpPr>
        <p:spPr/>
        <p:txBody>
          <a:bodyPr/>
          <a:lstStyle/>
          <a:p>
            <a:r>
              <a:rPr lang="fi-FI">
                <a:cs typeface="Calibri"/>
              </a:rPr>
              <a:t>Keski-Suomen hyvinvointialue</a:t>
            </a:r>
            <a:endParaRPr lang="fi-FI"/>
          </a:p>
        </p:txBody>
      </p:sp>
      <p:sp>
        <p:nvSpPr>
          <p:cNvPr id="3" name="Päivämäärän paikkamerkki 2">
            <a:extLst>
              <a:ext uri="{FF2B5EF4-FFF2-40B4-BE49-F238E27FC236}">
                <a16:creationId xmlns:a16="http://schemas.microsoft.com/office/drawing/2014/main" id="{396E06F6-6BB5-6D4B-99E6-9D0EF270997A}"/>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AFC5A51B-9A16-C066-87BE-561334CAE028}"/>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588B311-B3F4-6DF5-B4F9-576545BE6423}"/>
              </a:ext>
            </a:extLst>
          </p:cNvPr>
          <p:cNvSpPr>
            <a:spLocks noGrp="1"/>
          </p:cNvSpPr>
          <p:nvPr>
            <p:ph type="sldNum" sz="quarter" idx="12"/>
          </p:nvPr>
        </p:nvSpPr>
        <p:spPr/>
        <p:txBody>
          <a:bodyPr/>
          <a:lstStyle/>
          <a:p>
            <a:fld id="{31160B98-140E-4345-B1A3-2A7247C42973}" type="slidenum">
              <a:rPr lang="fi-FI" smtClean="0"/>
              <a:t>3</a:t>
            </a:fld>
            <a:endParaRPr lang="fi-FI"/>
          </a:p>
        </p:txBody>
      </p:sp>
    </p:spTree>
    <p:extLst>
      <p:ext uri="{BB962C8B-B14F-4D97-AF65-F5344CB8AC3E}">
        <p14:creationId xmlns:p14="http://schemas.microsoft.com/office/powerpoint/2010/main" val="34990635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934C5F5-4A32-48AF-860A-9D14B3266A87}"/>
              </a:ext>
            </a:extLst>
          </p:cNvPr>
          <p:cNvSpPr>
            <a:spLocks noGrp="1"/>
          </p:cNvSpPr>
          <p:nvPr>
            <p:ph type="title"/>
          </p:nvPr>
        </p:nvSpPr>
        <p:spPr/>
        <p:txBody>
          <a:bodyPr/>
          <a:lstStyle/>
          <a:p>
            <a:r>
              <a:rPr lang="fi-FI"/>
              <a:t>Suurimmat ammattiryhmät</a:t>
            </a:r>
          </a:p>
        </p:txBody>
      </p:sp>
      <p:graphicFrame>
        <p:nvGraphicFramePr>
          <p:cNvPr id="9" name="Sisällön paikkamerkki 8">
            <a:extLst>
              <a:ext uri="{FF2B5EF4-FFF2-40B4-BE49-F238E27FC236}">
                <a16:creationId xmlns:a16="http://schemas.microsoft.com/office/drawing/2014/main" id="{3070151C-3DA5-4589-BCBF-74EEBE4C8C4B}"/>
              </a:ext>
            </a:extLst>
          </p:cNvPr>
          <p:cNvGraphicFramePr>
            <a:graphicFrameLocks noGrp="1"/>
          </p:cNvGraphicFramePr>
          <p:nvPr>
            <p:ph sz="half" idx="4294967295"/>
            <p:extLst>
              <p:ext uri="{D42A27DB-BD31-4B8C-83A1-F6EECF244321}">
                <p14:modId xmlns:p14="http://schemas.microsoft.com/office/powerpoint/2010/main" val="3713742442"/>
              </p:ext>
            </p:extLst>
          </p:nvPr>
        </p:nvGraphicFramePr>
        <p:xfrm>
          <a:off x="267195" y="1150814"/>
          <a:ext cx="11345863" cy="5233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376548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85B97E-6A0B-8443-F849-EA11EE9A0F7D}"/>
              </a:ext>
            </a:extLst>
          </p:cNvPr>
          <p:cNvSpPr>
            <a:spLocks noGrp="1"/>
          </p:cNvSpPr>
          <p:nvPr>
            <p:ph type="ctrTitle"/>
          </p:nvPr>
        </p:nvSpPr>
        <p:spPr/>
        <p:txBody>
          <a:bodyPr/>
          <a:lstStyle/>
          <a:p>
            <a:r>
              <a:rPr lang="fi-FI">
                <a:cs typeface="Calibri"/>
              </a:rPr>
              <a:t>Organisaatiorakenne</a:t>
            </a:r>
            <a:endParaRPr lang="fi-FI"/>
          </a:p>
        </p:txBody>
      </p:sp>
      <p:sp>
        <p:nvSpPr>
          <p:cNvPr id="3" name="Päivämäärän paikkamerkki 2">
            <a:extLst>
              <a:ext uri="{FF2B5EF4-FFF2-40B4-BE49-F238E27FC236}">
                <a16:creationId xmlns:a16="http://schemas.microsoft.com/office/drawing/2014/main" id="{7B1DCAD3-924E-6DAD-554E-EE1144A69A8A}"/>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B19D92FB-8DCA-0225-E3C8-5015ABC0536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345A6AD-6DC0-DD1F-8311-F27C2E6C0595}"/>
              </a:ext>
            </a:extLst>
          </p:cNvPr>
          <p:cNvSpPr>
            <a:spLocks noGrp="1"/>
          </p:cNvSpPr>
          <p:nvPr>
            <p:ph type="sldNum" sz="quarter" idx="12"/>
          </p:nvPr>
        </p:nvSpPr>
        <p:spPr/>
        <p:txBody>
          <a:bodyPr/>
          <a:lstStyle/>
          <a:p>
            <a:fld id="{31160B98-140E-4345-B1A3-2A7247C42973}" type="slidenum">
              <a:rPr lang="fi-FI" smtClean="0"/>
              <a:t>31</a:t>
            </a:fld>
            <a:endParaRPr lang="fi-FI"/>
          </a:p>
        </p:txBody>
      </p:sp>
    </p:spTree>
    <p:extLst>
      <p:ext uri="{BB962C8B-B14F-4D97-AF65-F5344CB8AC3E}">
        <p14:creationId xmlns:p14="http://schemas.microsoft.com/office/powerpoint/2010/main" val="21435704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uorakulmio 50">
            <a:extLst>
              <a:ext uri="{FF2B5EF4-FFF2-40B4-BE49-F238E27FC236}">
                <a16:creationId xmlns:a16="http://schemas.microsoft.com/office/drawing/2014/main" id="{B5860432-3878-478B-8294-D8C0F93F28D0}"/>
              </a:ext>
            </a:extLst>
          </p:cNvPr>
          <p:cNvSpPr/>
          <p:nvPr/>
        </p:nvSpPr>
        <p:spPr>
          <a:xfrm>
            <a:off x="4695882" y="6023392"/>
            <a:ext cx="6377352" cy="1928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i="1">
                <a:solidFill>
                  <a:srgbClr val="000000"/>
                </a:solidFill>
                <a:latin typeface="Calibri" panose="020F0502020204030204"/>
              </a:rPr>
              <a:t>Kiinteistö- ja tekniikkapalvelut</a:t>
            </a:r>
            <a:endParaRPr lang="fi-FI" sz="12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6" name="Suorakulmio 5">
            <a:extLst>
              <a:ext uri="{FF2B5EF4-FFF2-40B4-BE49-F238E27FC236}">
                <a16:creationId xmlns:a16="http://schemas.microsoft.com/office/drawing/2014/main" id="{4A50B4A2-E0B7-4B8E-B03D-BAC40ADBB36E}"/>
              </a:ext>
            </a:extLst>
          </p:cNvPr>
          <p:cNvSpPr/>
          <p:nvPr/>
        </p:nvSpPr>
        <p:spPr>
          <a:xfrm>
            <a:off x="4695882" y="5500777"/>
            <a:ext cx="6377351" cy="192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fi-FI" sz="1200" b="0" i="1" u="none" strike="noStrike" kern="1200" cap="none" spc="0" normalizeH="0" baseline="0" noProof="0">
                <a:ln>
                  <a:noFill/>
                </a:ln>
                <a:solidFill>
                  <a:srgbClr val="000000"/>
                </a:solidFill>
                <a:effectLst/>
                <a:uLnTx/>
                <a:uFillTx/>
                <a:latin typeface="Calibri" panose="020F0502020204030204"/>
                <a:ea typeface="+mn-ea"/>
                <a:cs typeface="+mn-cs"/>
              </a:rPr>
              <a:t>Välinehuolto</a:t>
            </a:r>
            <a:r>
              <a:rPr lang="fi-FI" sz="1200" i="1">
                <a:solidFill>
                  <a:srgbClr val="000000"/>
                </a:solidFill>
                <a:latin typeface="Calibri" panose="020F0502020204030204"/>
              </a:rPr>
              <a:t> </a:t>
            </a:r>
            <a:endParaRPr lang="fi-FI" sz="12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Suorakulmio 8">
            <a:extLst>
              <a:ext uri="{FF2B5EF4-FFF2-40B4-BE49-F238E27FC236}">
                <a16:creationId xmlns:a16="http://schemas.microsoft.com/office/drawing/2014/main" id="{1F50E909-A04F-4548-95F8-9965B46F79B8}"/>
              </a:ext>
            </a:extLst>
          </p:cNvPr>
          <p:cNvSpPr/>
          <p:nvPr/>
        </p:nvSpPr>
        <p:spPr>
          <a:xfrm>
            <a:off x="4695882" y="5764067"/>
            <a:ext cx="6377352" cy="1928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000000"/>
                </a:solidFill>
                <a:effectLst/>
                <a:uLnTx/>
                <a:uFillTx/>
                <a:latin typeface="Calibri" panose="020F0502020204030204"/>
                <a:ea typeface="+mn-ea"/>
                <a:cs typeface="+mn-cs"/>
              </a:rPr>
              <a:t>Hankinta ja logistiikka</a:t>
            </a:r>
            <a:endParaRPr lang="fi-FI" sz="12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Suorakulmio 10">
            <a:extLst>
              <a:ext uri="{FF2B5EF4-FFF2-40B4-BE49-F238E27FC236}">
                <a16:creationId xmlns:a16="http://schemas.microsoft.com/office/drawing/2014/main" id="{758D3EEA-169D-415B-B413-57E70F43823E}"/>
              </a:ext>
            </a:extLst>
          </p:cNvPr>
          <p:cNvSpPr/>
          <p:nvPr/>
        </p:nvSpPr>
        <p:spPr>
          <a:xfrm>
            <a:off x="4695882" y="5228722"/>
            <a:ext cx="6370204" cy="1928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1" u="none" strike="noStrike" kern="1200" cap="none" spc="0" normalizeH="0" baseline="0" noProof="0">
                <a:ln>
                  <a:noFill/>
                </a:ln>
                <a:solidFill>
                  <a:srgbClr val="000000"/>
                </a:solidFill>
                <a:effectLst/>
                <a:uLnTx/>
                <a:uFillTx/>
                <a:latin typeface="Calibri" panose="020F0502020204030204"/>
                <a:ea typeface="+mn-ea"/>
                <a:cs typeface="+mn-cs"/>
              </a:rPr>
              <a:t>Puhtauspalvelut</a:t>
            </a:r>
            <a:endParaRPr lang="fi-FI" sz="12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12" name="Suorakulmio 11">
            <a:extLst>
              <a:ext uri="{FF2B5EF4-FFF2-40B4-BE49-F238E27FC236}">
                <a16:creationId xmlns:a16="http://schemas.microsoft.com/office/drawing/2014/main" id="{BE67D454-4F54-4ACA-8A43-459FE9580D43}"/>
              </a:ext>
            </a:extLst>
          </p:cNvPr>
          <p:cNvSpPr/>
          <p:nvPr/>
        </p:nvSpPr>
        <p:spPr>
          <a:xfrm>
            <a:off x="4703030" y="4969397"/>
            <a:ext cx="6370203" cy="192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i="1">
                <a:solidFill>
                  <a:srgbClr val="000000"/>
                </a:solidFill>
                <a:latin typeface="Calibri" panose="020F0502020204030204"/>
              </a:rPr>
              <a:t>Ruoka</a:t>
            </a:r>
            <a:r>
              <a:rPr kumimoji="0" lang="fi-FI" sz="1200" b="0" i="1" u="none" strike="noStrike" kern="1200" cap="none" spc="0" normalizeH="0" baseline="0" noProof="0">
                <a:ln>
                  <a:noFill/>
                </a:ln>
                <a:solidFill>
                  <a:srgbClr val="000000"/>
                </a:solidFill>
                <a:effectLst/>
                <a:uLnTx/>
                <a:uFillTx/>
                <a:latin typeface="Calibri" panose="020F0502020204030204"/>
                <a:ea typeface="+mn-ea"/>
                <a:cs typeface="+mn-cs"/>
              </a:rPr>
              <a:t>palvelut</a:t>
            </a:r>
            <a:endParaRPr lang="fi-FI" sz="12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14" name="Suorakulmio 13">
            <a:extLst>
              <a:ext uri="{FF2B5EF4-FFF2-40B4-BE49-F238E27FC236}">
                <a16:creationId xmlns:a16="http://schemas.microsoft.com/office/drawing/2014/main" id="{8C024D99-3ADF-483B-BFBF-286F34194988}"/>
              </a:ext>
            </a:extLst>
          </p:cNvPr>
          <p:cNvSpPr/>
          <p:nvPr/>
        </p:nvSpPr>
        <p:spPr>
          <a:xfrm>
            <a:off x="2970960" y="3336924"/>
            <a:ext cx="8141177" cy="22119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Hallintopalvelut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6" name="Suorakulmio 15">
            <a:extLst>
              <a:ext uri="{FF2B5EF4-FFF2-40B4-BE49-F238E27FC236}">
                <a16:creationId xmlns:a16="http://schemas.microsoft.com/office/drawing/2014/main" id="{9D0F0720-83D8-4330-BD73-733AE8DF5F0C}"/>
              </a:ext>
            </a:extLst>
          </p:cNvPr>
          <p:cNvSpPr/>
          <p:nvPr/>
        </p:nvSpPr>
        <p:spPr>
          <a:xfrm>
            <a:off x="2974493" y="4198779"/>
            <a:ext cx="8141176" cy="2186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Calibri" panose="020F0502020204030204"/>
              </a:rPr>
              <a:t>Tietohallintapalvelut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7" name="Suorakulmio 16">
            <a:extLst>
              <a:ext uri="{FF2B5EF4-FFF2-40B4-BE49-F238E27FC236}">
                <a16:creationId xmlns:a16="http://schemas.microsoft.com/office/drawing/2014/main" id="{2DE6B8F0-181E-43A3-9273-5E8E6654532A}"/>
              </a:ext>
            </a:extLst>
          </p:cNvPr>
          <p:cNvSpPr/>
          <p:nvPr/>
        </p:nvSpPr>
        <p:spPr>
          <a:xfrm>
            <a:off x="2974495" y="3919496"/>
            <a:ext cx="8141176" cy="2186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Calibri" panose="020F0502020204030204"/>
              </a:rPr>
              <a:t>Viestintäpalvelut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8" name="Suorakulmio 17">
            <a:extLst>
              <a:ext uri="{FF2B5EF4-FFF2-40B4-BE49-F238E27FC236}">
                <a16:creationId xmlns:a16="http://schemas.microsoft.com/office/drawing/2014/main" id="{A84BF029-F77E-4796-9404-43636ACF52C1}"/>
              </a:ext>
            </a:extLst>
          </p:cNvPr>
          <p:cNvSpPr/>
          <p:nvPr/>
        </p:nvSpPr>
        <p:spPr>
          <a:xfrm>
            <a:off x="2974494" y="3615112"/>
            <a:ext cx="8141177" cy="23791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Calibri" panose="020F0502020204030204"/>
              </a:rPr>
              <a:t>HR-</a:t>
            </a: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9" name="Suorakulmio 18">
            <a:extLst>
              <a:ext uri="{FF2B5EF4-FFF2-40B4-BE49-F238E27FC236}">
                <a16:creationId xmlns:a16="http://schemas.microsoft.com/office/drawing/2014/main" id="{A20E5E72-1537-4C6C-A8AC-02EB3B3638C7}"/>
              </a:ext>
            </a:extLst>
          </p:cNvPr>
          <p:cNvSpPr/>
          <p:nvPr/>
        </p:nvSpPr>
        <p:spPr>
          <a:xfrm>
            <a:off x="2974494" y="4483874"/>
            <a:ext cx="8141176" cy="192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Talouspalvelut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0" name="Tekstiruutu 19">
            <a:extLst>
              <a:ext uri="{FF2B5EF4-FFF2-40B4-BE49-F238E27FC236}">
                <a16:creationId xmlns:a16="http://schemas.microsoft.com/office/drawing/2014/main" id="{25750494-AC8B-4035-B391-4DC455742F7D}"/>
              </a:ext>
            </a:extLst>
          </p:cNvPr>
          <p:cNvSpPr txBox="1"/>
          <p:nvPr/>
        </p:nvSpPr>
        <p:spPr>
          <a:xfrm>
            <a:off x="823907" y="802012"/>
            <a:ext cx="10291764" cy="369332"/>
          </a:xfrm>
          <a:prstGeom prst="rect">
            <a:avLst/>
          </a:prstGeom>
          <a:solidFill>
            <a:srgbClr val="B8CCEA"/>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Calibri" panose="020F0502020204030204"/>
                <a:ea typeface="+mn-ea"/>
                <a:cs typeface="+mn-cs"/>
              </a:rPr>
              <a:t>Hyvinvointialuejohtaja</a:t>
            </a:r>
            <a:endParaRPr lang="fi-FI" sz="18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9" name="Tekstiruutu 28">
            <a:extLst>
              <a:ext uri="{FF2B5EF4-FFF2-40B4-BE49-F238E27FC236}">
                <a16:creationId xmlns:a16="http://schemas.microsoft.com/office/drawing/2014/main" id="{BE48BF31-E2DB-44D7-8B9F-32CD0A666913}"/>
              </a:ext>
            </a:extLst>
          </p:cNvPr>
          <p:cNvSpPr txBox="1"/>
          <p:nvPr/>
        </p:nvSpPr>
        <p:spPr>
          <a:xfrm>
            <a:off x="816763" y="2735925"/>
            <a:ext cx="10291764" cy="246221"/>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srgbClr val="000000"/>
                </a:solidFill>
                <a:effectLst/>
                <a:uLnTx/>
                <a:uFillTx/>
                <a:latin typeface="Calibri" panose="020F0502020204030204"/>
                <a:ea typeface="+mn-ea"/>
                <a:cs typeface="+mn-cs"/>
              </a:rPr>
              <a:t>Strategia ja palveluiden järjestäminen</a:t>
            </a:r>
            <a:endParaRPr lang="fi-FI" sz="10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30" name="Tekstiruutu 29">
            <a:extLst>
              <a:ext uri="{FF2B5EF4-FFF2-40B4-BE49-F238E27FC236}">
                <a16:creationId xmlns:a16="http://schemas.microsoft.com/office/drawing/2014/main" id="{D3D32F4C-A275-4E57-832C-BE56DE6BBE9D}"/>
              </a:ext>
            </a:extLst>
          </p:cNvPr>
          <p:cNvSpPr txBox="1"/>
          <p:nvPr/>
        </p:nvSpPr>
        <p:spPr>
          <a:xfrm>
            <a:off x="823907" y="3028217"/>
            <a:ext cx="10291764" cy="246221"/>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srgbClr val="000000"/>
                </a:solidFill>
                <a:effectLst/>
                <a:uLnTx/>
                <a:uFillTx/>
                <a:latin typeface="Calibri" panose="020F0502020204030204"/>
                <a:ea typeface="+mn-ea"/>
                <a:cs typeface="+mn-cs"/>
              </a:rPr>
              <a:t>Osallisuus ja verkostot</a:t>
            </a:r>
            <a:endParaRPr lang="fi-FI" sz="10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32" name="Tekstiruutu 31">
            <a:extLst>
              <a:ext uri="{FF2B5EF4-FFF2-40B4-BE49-F238E27FC236}">
                <a16:creationId xmlns:a16="http://schemas.microsoft.com/office/drawing/2014/main" id="{B8766297-297E-420E-8C5B-173E9D18424C}"/>
              </a:ext>
            </a:extLst>
          </p:cNvPr>
          <p:cNvSpPr txBox="1"/>
          <p:nvPr/>
        </p:nvSpPr>
        <p:spPr>
          <a:xfrm>
            <a:off x="816764" y="2439918"/>
            <a:ext cx="10291764" cy="246221"/>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srgbClr val="000000"/>
                </a:solidFill>
                <a:effectLst/>
                <a:uLnTx/>
                <a:uFillTx/>
                <a:latin typeface="Calibri" panose="020F0502020204030204"/>
                <a:ea typeface="+mn-ea"/>
                <a:cs typeface="+mn-cs"/>
              </a:rPr>
              <a:t>Tietojohtaminen</a:t>
            </a:r>
            <a:endParaRPr lang="fi-FI" sz="10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34" name="Tekstiruutu 33">
            <a:extLst>
              <a:ext uri="{FF2B5EF4-FFF2-40B4-BE49-F238E27FC236}">
                <a16:creationId xmlns:a16="http://schemas.microsoft.com/office/drawing/2014/main" id="{A2F589C5-E618-45C4-9121-ACAB3B7ED34F}"/>
              </a:ext>
            </a:extLst>
          </p:cNvPr>
          <p:cNvSpPr txBox="1"/>
          <p:nvPr/>
        </p:nvSpPr>
        <p:spPr>
          <a:xfrm>
            <a:off x="816763" y="1636657"/>
            <a:ext cx="2166997" cy="461665"/>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Strateginen johtaminen ja järjestäminen</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3" name="Tekstiruutu 42">
            <a:extLst>
              <a:ext uri="{FF2B5EF4-FFF2-40B4-BE49-F238E27FC236}">
                <a16:creationId xmlns:a16="http://schemas.microsoft.com/office/drawing/2014/main" id="{285BC4E8-5BD6-4DC3-BEE6-D84ACD3728F9}"/>
              </a:ext>
            </a:extLst>
          </p:cNvPr>
          <p:cNvSpPr txBox="1"/>
          <p:nvPr/>
        </p:nvSpPr>
        <p:spPr>
          <a:xfrm>
            <a:off x="3026202" y="1643063"/>
            <a:ext cx="1669680" cy="461665"/>
          </a:xfrm>
          <a:prstGeom prst="rect">
            <a:avLst/>
          </a:prstGeom>
          <a:solidFill>
            <a:schemeClr val="accent6">
              <a:lumMod val="60000"/>
              <a:lumOff val="4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Johtamisen tukipalvelut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4" name="Tekstiruutu 43">
            <a:extLst>
              <a:ext uri="{FF2B5EF4-FFF2-40B4-BE49-F238E27FC236}">
                <a16:creationId xmlns:a16="http://schemas.microsoft.com/office/drawing/2014/main" id="{AED445EB-2859-4ECA-AE16-53EC2FBE258F}"/>
              </a:ext>
            </a:extLst>
          </p:cNvPr>
          <p:cNvSpPr txBox="1"/>
          <p:nvPr/>
        </p:nvSpPr>
        <p:spPr>
          <a:xfrm>
            <a:off x="4738324" y="1641144"/>
            <a:ext cx="1334203" cy="461665"/>
          </a:xfrm>
          <a:prstGeom prst="rect">
            <a:avLst/>
          </a:prstGeom>
          <a:solidFill>
            <a:schemeClr val="accent5">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Palvelutuotannon tukipalvelut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6" name="Tekstiruutu 45">
            <a:extLst>
              <a:ext uri="{FF2B5EF4-FFF2-40B4-BE49-F238E27FC236}">
                <a16:creationId xmlns:a16="http://schemas.microsoft.com/office/drawing/2014/main" id="{719C5ED6-CCC1-4E47-8082-760A2ADF76EC}"/>
              </a:ext>
            </a:extLst>
          </p:cNvPr>
          <p:cNvSpPr txBox="1"/>
          <p:nvPr/>
        </p:nvSpPr>
        <p:spPr>
          <a:xfrm>
            <a:off x="3729143" y="239584"/>
            <a:ext cx="1510606" cy="369332"/>
          </a:xfrm>
          <a:prstGeom prst="rect">
            <a:avLst/>
          </a:prstGeom>
          <a:solidFill>
            <a:srgbClr val="F3F6FB"/>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Calibri" panose="020F0502020204030204"/>
                <a:ea typeface="+mn-ea"/>
                <a:cs typeface="+mn-cs"/>
              </a:rPr>
              <a:t>Aluevaltuusto</a:t>
            </a:r>
            <a:endParaRPr lang="fi-FI" sz="18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7" name="Tekstiruutu 46">
            <a:extLst>
              <a:ext uri="{FF2B5EF4-FFF2-40B4-BE49-F238E27FC236}">
                <a16:creationId xmlns:a16="http://schemas.microsoft.com/office/drawing/2014/main" id="{3BF982C2-2007-4FED-893B-86456E49C5C5}"/>
              </a:ext>
            </a:extLst>
          </p:cNvPr>
          <p:cNvSpPr txBox="1"/>
          <p:nvPr/>
        </p:nvSpPr>
        <p:spPr>
          <a:xfrm>
            <a:off x="6255586" y="239905"/>
            <a:ext cx="1319592" cy="369332"/>
          </a:xfrm>
          <a:prstGeom prst="rect">
            <a:avLst/>
          </a:prstGeom>
          <a:solidFill>
            <a:srgbClr val="F3F6FB"/>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Calibri" panose="020F0502020204030204"/>
                <a:ea typeface="+mn-ea"/>
                <a:cs typeface="+mn-cs"/>
              </a:rPr>
              <a:t>Aluehallitus</a:t>
            </a:r>
            <a:endParaRPr lang="fi-FI" sz="18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9" name="Tekstiruutu 48">
            <a:extLst>
              <a:ext uri="{FF2B5EF4-FFF2-40B4-BE49-F238E27FC236}">
                <a16:creationId xmlns:a16="http://schemas.microsoft.com/office/drawing/2014/main" id="{BFFC11BA-B59A-4D0A-878E-FCD05EE49669}"/>
              </a:ext>
            </a:extLst>
          </p:cNvPr>
          <p:cNvSpPr txBox="1"/>
          <p:nvPr/>
        </p:nvSpPr>
        <p:spPr>
          <a:xfrm>
            <a:off x="816764" y="1342668"/>
            <a:ext cx="5255764" cy="276999"/>
          </a:xfrm>
          <a:prstGeom prst="rect">
            <a:avLst/>
          </a:prstGeom>
          <a:solidFill>
            <a:schemeClr val="bg2"/>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Konsernipalvelut</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 name="Nuoli: Ylös 1">
            <a:extLst>
              <a:ext uri="{FF2B5EF4-FFF2-40B4-BE49-F238E27FC236}">
                <a16:creationId xmlns:a16="http://schemas.microsoft.com/office/drawing/2014/main" id="{C659EBFD-8FFD-4639-9C4D-20C8EBC28888}"/>
              </a:ext>
            </a:extLst>
          </p:cNvPr>
          <p:cNvSpPr/>
          <p:nvPr/>
        </p:nvSpPr>
        <p:spPr>
          <a:xfrm>
            <a:off x="74773" y="822712"/>
            <a:ext cx="2978092" cy="787351"/>
          </a:xfrm>
          <a:prstGeom prst="up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8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 name="Tekstiruutu 3">
            <a:extLst>
              <a:ext uri="{FF2B5EF4-FFF2-40B4-BE49-F238E27FC236}">
                <a16:creationId xmlns:a16="http://schemas.microsoft.com/office/drawing/2014/main" id="{56D6BA52-05A7-4324-B0BB-C80A3DF713AC}"/>
              </a:ext>
            </a:extLst>
          </p:cNvPr>
          <p:cNvSpPr txBox="1"/>
          <p:nvPr/>
        </p:nvSpPr>
        <p:spPr>
          <a:xfrm rot="16200000">
            <a:off x="7190852" y="4139843"/>
            <a:ext cx="1830950" cy="2308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Calibri" panose="020F0502020204030204"/>
                <a:ea typeface="+mn-ea"/>
                <a:cs typeface="+mn-cs"/>
              </a:rPr>
              <a:t>Ensihoito </a:t>
            </a:r>
            <a:r>
              <a:rPr kumimoji="0" lang="fi-FI" sz="900" b="0" i="0" u="none" strike="noStrike" kern="1200" cap="none" spc="0" normalizeH="0" baseline="0" noProof="0" err="1">
                <a:ln>
                  <a:noFill/>
                </a:ln>
                <a:solidFill>
                  <a:srgbClr val="000000"/>
                </a:solidFill>
                <a:effectLst/>
                <a:uLnTx/>
                <a:uFillTx/>
                <a:latin typeface="Calibri" panose="020F0502020204030204"/>
                <a:ea typeface="+mn-ea"/>
                <a:cs typeface="+mn-cs"/>
              </a:rPr>
              <a:t>hva</a:t>
            </a:r>
            <a:r>
              <a:rPr kumimoji="0" lang="fi-FI" sz="900" b="0" i="0" u="none" strike="noStrike" kern="1200" cap="none" spc="0" normalizeH="0" baseline="0" noProof="0">
                <a:ln>
                  <a:noFill/>
                </a:ln>
                <a:solidFill>
                  <a:srgbClr val="000000"/>
                </a:solidFill>
                <a:effectLst/>
                <a:uLnTx/>
                <a:uFillTx/>
                <a:latin typeface="Calibri" panose="020F0502020204030204"/>
                <a:ea typeface="+mn-ea"/>
                <a:cs typeface="+mn-cs"/>
              </a:rPr>
              <a:t> oma palvelutuotanto</a:t>
            </a:r>
            <a:endParaRPr lang="fi-FI" sz="9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8" name="Suorakulmio 47">
            <a:extLst>
              <a:ext uri="{FF2B5EF4-FFF2-40B4-BE49-F238E27FC236}">
                <a16:creationId xmlns:a16="http://schemas.microsoft.com/office/drawing/2014/main" id="{F3A5E41F-5A8D-4FF4-8332-23F0BA30551C}"/>
              </a:ext>
            </a:extLst>
          </p:cNvPr>
          <p:cNvSpPr/>
          <p:nvPr/>
        </p:nvSpPr>
        <p:spPr>
          <a:xfrm>
            <a:off x="2983760" y="4739934"/>
            <a:ext cx="8141176" cy="1928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Tilahallintopalvelut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7" name="Tekstiruutu 26">
            <a:extLst>
              <a:ext uri="{FF2B5EF4-FFF2-40B4-BE49-F238E27FC236}">
                <a16:creationId xmlns:a16="http://schemas.microsoft.com/office/drawing/2014/main" id="{2DD1B7E8-5B6A-4262-862E-46DD552E2BF6}"/>
              </a:ext>
            </a:extLst>
          </p:cNvPr>
          <p:cNvSpPr txBox="1"/>
          <p:nvPr/>
        </p:nvSpPr>
        <p:spPr>
          <a:xfrm>
            <a:off x="816763" y="2140780"/>
            <a:ext cx="10291764" cy="246221"/>
          </a:xfrm>
          <a:prstGeom prst="rect">
            <a:avLst/>
          </a:prstGeom>
          <a:solidFill>
            <a:schemeClr val="accent2">
              <a:lumMod val="20000"/>
              <a:lumOff val="8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srgbClr val="000000"/>
                </a:solidFill>
                <a:effectLst/>
                <a:uLnTx/>
                <a:uFillTx/>
                <a:latin typeface="Calibri" panose="020F0502020204030204"/>
                <a:ea typeface="+mn-ea"/>
                <a:cs typeface="+mn-cs"/>
              </a:rPr>
              <a:t>Valmius, varautuminen, turvallisuus ja riskienhallinta</a:t>
            </a:r>
            <a:endParaRPr lang="fi-FI" sz="1000" b="0" i="1" u="none" strike="noStrike" kern="1200" cap="none" spc="0" normalizeH="0" baseline="0" noProof="0">
              <a:ln>
                <a:noFill/>
              </a:ln>
              <a:solidFill>
                <a:srgbClr val="000000"/>
              </a:solidFill>
              <a:effectLst/>
              <a:uLnTx/>
              <a:uFillTx/>
              <a:latin typeface="Calibri" panose="020F0502020204030204"/>
              <a:cs typeface="Calibri"/>
            </a:endParaRPr>
          </a:p>
        </p:txBody>
      </p:sp>
      <p:sp>
        <p:nvSpPr>
          <p:cNvPr id="37" name="Tekstiruutu 36">
            <a:extLst>
              <a:ext uri="{FF2B5EF4-FFF2-40B4-BE49-F238E27FC236}">
                <a16:creationId xmlns:a16="http://schemas.microsoft.com/office/drawing/2014/main" id="{2B872456-2B0A-4C88-B67F-80F9B883D378}"/>
              </a:ext>
            </a:extLst>
          </p:cNvPr>
          <p:cNvSpPr txBox="1"/>
          <p:nvPr/>
        </p:nvSpPr>
        <p:spPr>
          <a:xfrm rot="16200000">
            <a:off x="5826522" y="3993691"/>
            <a:ext cx="4358289"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Keski-Suomen pelastuslaitos</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8" name="Tekstiruutu 37">
            <a:extLst>
              <a:ext uri="{FF2B5EF4-FFF2-40B4-BE49-F238E27FC236}">
                <a16:creationId xmlns:a16="http://schemas.microsoft.com/office/drawing/2014/main" id="{290E9DB8-65D5-4CFA-A36C-04D88F34719F}"/>
              </a:ext>
            </a:extLst>
          </p:cNvPr>
          <p:cNvSpPr txBox="1"/>
          <p:nvPr/>
        </p:nvSpPr>
        <p:spPr>
          <a:xfrm rot="16200000">
            <a:off x="6940569" y="4009041"/>
            <a:ext cx="4310091"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Lasten, nuorten ja perheiden 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0" name="Tekstiruutu 39">
            <a:extLst>
              <a:ext uri="{FF2B5EF4-FFF2-40B4-BE49-F238E27FC236}">
                <a16:creationId xmlns:a16="http://schemas.microsoft.com/office/drawing/2014/main" id="{E59103AF-854A-4ED7-BA54-5E08940D637D}"/>
              </a:ext>
            </a:extLst>
          </p:cNvPr>
          <p:cNvSpPr txBox="1"/>
          <p:nvPr/>
        </p:nvSpPr>
        <p:spPr>
          <a:xfrm rot="16200000">
            <a:off x="7534345" y="3984941"/>
            <a:ext cx="4330385"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Laaja-alainen sosiaali- ja terveyskeskus</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9" name="Tekstiruutu 38">
            <a:extLst>
              <a:ext uri="{FF2B5EF4-FFF2-40B4-BE49-F238E27FC236}">
                <a16:creationId xmlns:a16="http://schemas.microsoft.com/office/drawing/2014/main" id="{CFA1EEC3-2B1A-4488-86D9-DFD6E4E901CE}"/>
              </a:ext>
            </a:extLst>
          </p:cNvPr>
          <p:cNvSpPr txBox="1"/>
          <p:nvPr/>
        </p:nvSpPr>
        <p:spPr>
          <a:xfrm rot="16200000">
            <a:off x="8139836" y="4003125"/>
            <a:ext cx="4327252"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Koti- ja asumispalvelut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52" name="Tekstiruutu 51">
            <a:extLst>
              <a:ext uri="{FF2B5EF4-FFF2-40B4-BE49-F238E27FC236}">
                <a16:creationId xmlns:a16="http://schemas.microsoft.com/office/drawing/2014/main" id="{B6F712B9-0850-46A3-811B-4691EF8A1681}"/>
              </a:ext>
            </a:extLst>
          </p:cNvPr>
          <p:cNvSpPr txBox="1"/>
          <p:nvPr/>
        </p:nvSpPr>
        <p:spPr>
          <a:xfrm>
            <a:off x="10897387" y="1840132"/>
            <a:ext cx="1204980" cy="1015663"/>
          </a:xfrm>
          <a:prstGeom prst="rect">
            <a:avLst/>
          </a:prstGeom>
          <a:solidFill>
            <a:srgbClr val="EBDCA6"/>
          </a:solidFill>
        </p:spPr>
        <p:txBody>
          <a:bodyPr wrap="square" lIns="91440" tIns="45720" rIns="91440" bIns="45720" rtlCol="0" anchor="t">
            <a:spAutoFit/>
          </a:bodyPr>
          <a:lstStyle/>
          <a:p>
            <a:pPr algn="r">
              <a:defRPr/>
            </a:pPr>
            <a:r>
              <a:rPr kumimoji="0" lang="fi-FI" sz="1200" b="1" i="0" u="none" strike="noStrike" kern="1200" cap="none" spc="0" normalizeH="0" baseline="0" noProof="0" err="1">
                <a:ln>
                  <a:noFill/>
                </a:ln>
                <a:solidFill>
                  <a:srgbClr val="000000"/>
                </a:solidFill>
                <a:effectLst/>
                <a:uLnTx/>
                <a:uFillTx/>
                <a:latin typeface="Calibri" panose="020F0502020204030204"/>
                <a:ea typeface="+mn-ea"/>
                <a:cs typeface="+mn-cs"/>
              </a:rPr>
              <a:t>Professiot</a:t>
            </a: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a:t>
            </a:r>
            <a:r>
              <a:rPr lang="fi-FI" sz="1200" b="1">
                <a:solidFill>
                  <a:srgbClr val="000000"/>
                </a:solidFill>
                <a:latin typeface="Calibri" panose="020F0502020204030204"/>
              </a:rPr>
              <a:t> </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a:p>
            <a:pPr algn="r">
              <a:defRPr/>
            </a:pP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lääketiede,</a:t>
            </a:r>
            <a:r>
              <a:rPr lang="fi-FI" sz="1200" b="1">
                <a:solidFill>
                  <a:srgbClr val="000000"/>
                </a:solidFill>
                <a:latin typeface="Calibri" panose="020F0502020204030204"/>
              </a:rPr>
              <a:t> </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a:p>
            <a:pPr algn="r">
              <a:defRPr/>
            </a:pP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hoitotiede,</a:t>
            </a:r>
            <a:r>
              <a:rPr lang="fi-FI" sz="1200" b="1">
                <a:solidFill>
                  <a:srgbClr val="000000"/>
                </a:solidFill>
                <a:latin typeface="Calibri" panose="020F0502020204030204"/>
              </a:rPr>
              <a:t> </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sosiaalihuolto</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23" name="Suorakulmio 22">
            <a:extLst>
              <a:ext uri="{FF2B5EF4-FFF2-40B4-BE49-F238E27FC236}">
                <a16:creationId xmlns:a16="http://schemas.microsoft.com/office/drawing/2014/main" id="{2560B1CB-69DC-45F8-809E-2AD8CB1A7705}"/>
              </a:ext>
            </a:extLst>
          </p:cNvPr>
          <p:cNvSpPr/>
          <p:nvPr/>
        </p:nvSpPr>
        <p:spPr>
          <a:xfrm>
            <a:off x="7117685" y="1342371"/>
            <a:ext cx="3997986" cy="287533"/>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Calibri" panose="020F0502020204030204"/>
                <a:ea typeface="+mn-ea"/>
                <a:cs typeface="+mn-cs"/>
              </a:rPr>
              <a:t>Pelastustoimi		Sosiaali- ja terveyspalvelut</a:t>
            </a:r>
            <a:endParaRPr lang="fi-FI" sz="1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2" name="Tekstiruutu 41">
            <a:extLst>
              <a:ext uri="{FF2B5EF4-FFF2-40B4-BE49-F238E27FC236}">
                <a16:creationId xmlns:a16="http://schemas.microsoft.com/office/drawing/2014/main" id="{5D5D3837-6E20-4ECF-994D-19F7B4C0E77A}"/>
              </a:ext>
            </a:extLst>
          </p:cNvPr>
          <p:cNvSpPr txBox="1"/>
          <p:nvPr/>
        </p:nvSpPr>
        <p:spPr>
          <a:xfrm>
            <a:off x="7096621" y="1645879"/>
            <a:ext cx="3997986"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Vastuualueet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1" name="Tekstiruutu 40">
            <a:extLst>
              <a:ext uri="{FF2B5EF4-FFF2-40B4-BE49-F238E27FC236}">
                <a16:creationId xmlns:a16="http://schemas.microsoft.com/office/drawing/2014/main" id="{D13BA15E-09B3-4190-B5D3-1ACE0B6DEC5D}"/>
              </a:ext>
            </a:extLst>
          </p:cNvPr>
          <p:cNvSpPr txBox="1"/>
          <p:nvPr/>
        </p:nvSpPr>
        <p:spPr>
          <a:xfrm rot="16200000">
            <a:off x="8699975" y="3984940"/>
            <a:ext cx="4327252" cy="461665"/>
          </a:xfrm>
          <a:prstGeom prst="rect">
            <a:avLst/>
          </a:prstGeom>
          <a:solidFill>
            <a:schemeClr val="accent1">
              <a:lumMod val="60000"/>
              <a:lumOff val="40000"/>
            </a:schemeClr>
          </a:solidFill>
          <a:ln w="6350">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Calibri" panose="020F0502020204030204"/>
                <a:ea typeface="+mn-ea"/>
                <a:cs typeface="+mn-cs"/>
              </a:rPr>
              <a:t>Sairaalapalvelut</a:t>
            </a:r>
            <a:endParaRPr lang="fi-FI"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200" b="0"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45" name="Tekstiruutu 44">
            <a:extLst>
              <a:ext uri="{FF2B5EF4-FFF2-40B4-BE49-F238E27FC236}">
                <a16:creationId xmlns:a16="http://schemas.microsoft.com/office/drawing/2014/main" id="{CCEAF004-37F5-4620-BF73-68DE3C3C1505}"/>
              </a:ext>
            </a:extLst>
          </p:cNvPr>
          <p:cNvSpPr txBox="1"/>
          <p:nvPr/>
        </p:nvSpPr>
        <p:spPr>
          <a:xfrm>
            <a:off x="8920318" y="5823337"/>
            <a:ext cx="2132212" cy="400110"/>
          </a:xfrm>
          <a:prstGeom prst="rect">
            <a:avLst/>
          </a:prstGeom>
          <a:solidFill>
            <a:schemeClr val="accent1">
              <a:lumMod val="60000"/>
              <a:lumOff val="40000"/>
            </a:schemeClr>
          </a:solidFill>
          <a:ln w="6350">
            <a:solidFill>
              <a:schemeClr val="tx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a:solidFill>
                  <a:srgbClr val="000000"/>
                </a:solidFill>
                <a:latin typeface="Calibri" panose="020F0502020204030204"/>
              </a:rPr>
              <a:t>Sote-palveluotannon</a:t>
            </a:r>
            <a:r>
              <a:rPr kumimoji="0" lang="fi-FI" sz="1000" b="1" i="0" u="none" strike="noStrike" kern="1200" cap="none" spc="0" normalizeH="0" baseline="0" noProof="0">
                <a:ln>
                  <a:noFill/>
                </a:ln>
                <a:solidFill>
                  <a:srgbClr val="000000"/>
                </a:solidFill>
                <a:effectLst/>
                <a:uLnTx/>
                <a:uFillTx/>
                <a:latin typeface="Calibri" panose="020F0502020204030204"/>
                <a:ea typeface="+mn-ea"/>
                <a:cs typeface="+mn-cs"/>
              </a:rPr>
              <a:t> alueellinen ohjaus ja poikkileikkaavat toiminnot</a:t>
            </a:r>
            <a:endParaRPr lang="fi-FI" sz="1000" b="1" i="0" u="none" strike="noStrike" kern="1200" cap="none" spc="0" normalizeH="0" baseline="0" noProof="0">
              <a:ln>
                <a:noFill/>
              </a:ln>
              <a:solidFill>
                <a:srgbClr val="000000"/>
              </a:solidFill>
              <a:effectLst/>
              <a:uLnTx/>
              <a:uFillTx/>
              <a:latin typeface="Calibri" panose="020F0502020204030204"/>
              <a:cs typeface="Calibri"/>
            </a:endParaRPr>
          </a:p>
        </p:txBody>
      </p:sp>
    </p:spTree>
    <p:extLst>
      <p:ext uri="{BB962C8B-B14F-4D97-AF65-F5344CB8AC3E}">
        <p14:creationId xmlns:p14="http://schemas.microsoft.com/office/powerpoint/2010/main" val="37764631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a:extLst>
              <a:ext uri="{FF2B5EF4-FFF2-40B4-BE49-F238E27FC236}">
                <a16:creationId xmlns:a16="http://schemas.microsoft.com/office/drawing/2014/main" id="{6BF4E9DB-BFA2-474A-BA5B-133BB642C8C5}"/>
              </a:ext>
            </a:extLst>
          </p:cNvPr>
          <p:cNvGraphicFramePr>
            <a:graphicFrameLocks noGrp="1"/>
          </p:cNvGraphicFramePr>
          <p:nvPr>
            <p:ph sz="half" idx="4294967295"/>
            <p:extLst>
              <p:ext uri="{D42A27DB-BD31-4B8C-83A1-F6EECF244321}">
                <p14:modId xmlns:p14="http://schemas.microsoft.com/office/powerpoint/2010/main" val="2315470788"/>
              </p:ext>
            </p:extLst>
          </p:nvPr>
        </p:nvGraphicFramePr>
        <p:xfrm>
          <a:off x="0" y="-728663"/>
          <a:ext cx="11007725" cy="5349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iruutu 4">
            <a:extLst>
              <a:ext uri="{FF2B5EF4-FFF2-40B4-BE49-F238E27FC236}">
                <a16:creationId xmlns:a16="http://schemas.microsoft.com/office/drawing/2014/main" id="{6D5E76EF-729C-4926-A7F7-059B29ACBAC8}"/>
              </a:ext>
            </a:extLst>
          </p:cNvPr>
          <p:cNvSpPr txBox="1"/>
          <p:nvPr/>
        </p:nvSpPr>
        <p:spPr>
          <a:xfrm>
            <a:off x="10962838" y="1812975"/>
            <a:ext cx="1193177" cy="40011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Calibri" panose="020F0502020204030204"/>
                <a:ea typeface="+mn-ea"/>
                <a:cs typeface="+mn-cs"/>
              </a:rPr>
              <a:t>Toimiala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prstClr val="black"/>
                </a:solidFill>
                <a:effectLst/>
                <a:uLnTx/>
                <a:uFillTx/>
                <a:latin typeface="Calibri" panose="020F0502020204030204"/>
                <a:ea typeface="+mn-ea"/>
                <a:cs typeface="+mn-cs"/>
              </a:rPr>
              <a:t>(toimialajohtaja)</a:t>
            </a:r>
          </a:p>
        </p:txBody>
      </p:sp>
      <p:sp>
        <p:nvSpPr>
          <p:cNvPr id="7" name="Tekstiruutu 6">
            <a:extLst>
              <a:ext uri="{FF2B5EF4-FFF2-40B4-BE49-F238E27FC236}">
                <a16:creationId xmlns:a16="http://schemas.microsoft.com/office/drawing/2014/main" id="{DA1930AE-38C5-4D00-9902-3031D8DDA697}"/>
              </a:ext>
            </a:extLst>
          </p:cNvPr>
          <p:cNvSpPr txBox="1"/>
          <p:nvPr/>
        </p:nvSpPr>
        <p:spPr>
          <a:xfrm>
            <a:off x="10970618" y="2509407"/>
            <a:ext cx="1177619" cy="384721"/>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Calibri" panose="020F0502020204030204"/>
                <a:ea typeface="+mn-ea"/>
                <a:cs typeface="+mn-cs"/>
              </a:rPr>
              <a:t>Vastuualue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1" u="none" strike="noStrike" kern="1200" cap="none" spc="0" normalizeH="0" baseline="0" noProof="0">
                <a:ln>
                  <a:noFill/>
                </a:ln>
                <a:solidFill>
                  <a:prstClr val="black"/>
                </a:solidFill>
                <a:effectLst/>
                <a:uLnTx/>
                <a:uFillTx/>
                <a:latin typeface="Calibri" panose="020F0502020204030204"/>
                <a:ea typeface="+mn-ea"/>
                <a:cs typeface="+mn-cs"/>
              </a:rPr>
              <a:t>(vastuualuejohtaja)</a:t>
            </a:r>
            <a:endParaRPr kumimoji="0" lang="fi-FI"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C261732B-74DC-486A-AEFF-25FB803656CF}"/>
              </a:ext>
            </a:extLst>
          </p:cNvPr>
          <p:cNvSpPr txBox="1"/>
          <p:nvPr/>
        </p:nvSpPr>
        <p:spPr>
          <a:xfrm>
            <a:off x="11009659" y="3196381"/>
            <a:ext cx="1146654" cy="40011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black"/>
                </a:solidFill>
                <a:effectLst/>
                <a:uLnTx/>
                <a:uFillTx/>
                <a:latin typeface="Calibri" panose="020F0502020204030204"/>
                <a:ea typeface="+mn-ea"/>
                <a:cs typeface="+mn-cs"/>
              </a:rPr>
              <a:t>Palvelualue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1" u="none" strike="noStrike" kern="1200" cap="none" spc="0" normalizeH="0" baseline="0" noProof="0">
                <a:ln>
                  <a:noFill/>
                </a:ln>
                <a:solidFill>
                  <a:prstClr val="black"/>
                </a:solidFill>
                <a:effectLst/>
                <a:uLnTx/>
                <a:uFillTx/>
                <a:latin typeface="Calibri" panose="020F0502020204030204"/>
                <a:ea typeface="+mn-ea"/>
                <a:cs typeface="+mn-cs"/>
              </a:rPr>
              <a:t>(palvelujohtaja)</a:t>
            </a:r>
          </a:p>
        </p:txBody>
      </p:sp>
      <p:sp>
        <p:nvSpPr>
          <p:cNvPr id="14" name="Tekstiruutu 13">
            <a:extLst>
              <a:ext uri="{FF2B5EF4-FFF2-40B4-BE49-F238E27FC236}">
                <a16:creationId xmlns:a16="http://schemas.microsoft.com/office/drawing/2014/main" id="{095E9E18-0AF2-43E6-A7CC-B3211682A2EE}"/>
              </a:ext>
            </a:extLst>
          </p:cNvPr>
          <p:cNvSpPr txBox="1"/>
          <p:nvPr/>
        </p:nvSpPr>
        <p:spPr>
          <a:xfrm>
            <a:off x="7916465" y="560481"/>
            <a:ext cx="3579826" cy="43088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1" u="none" strike="noStrike" kern="1200" cap="none" spc="0" normalizeH="0" baseline="0" noProof="0">
                <a:ln>
                  <a:noFill/>
                </a:ln>
                <a:solidFill>
                  <a:prstClr val="black"/>
                </a:solidFill>
                <a:effectLst/>
                <a:uLnTx/>
                <a:uFillTx/>
                <a:latin typeface="Calibri" panose="020F0502020204030204"/>
                <a:ea typeface="+mn-ea"/>
                <a:cs typeface="+mn-cs"/>
              </a:rPr>
              <a:t>Palveluiden järjestäminen Keski-Suomen hyvinvointialueella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i="1">
                <a:latin typeface="Calibri" panose="020F0502020204030204"/>
                <a:cs typeface="Calibri"/>
              </a:rPr>
              <a:t>12.1.2023</a:t>
            </a:r>
            <a:endParaRPr lang="fi-FI" sz="1100" b="0" i="1" strike="noStrike" kern="1200" cap="none" spc="0" normalizeH="0" baseline="0" noProof="0">
              <a:ln>
                <a:noFill/>
              </a:ln>
              <a:solidFill>
                <a:prstClr val="black"/>
              </a:solidFill>
              <a:effectLst/>
              <a:uLnTx/>
              <a:uFillTx/>
              <a:latin typeface="Calibri" panose="020F0502020204030204"/>
              <a:cs typeface="Calibri"/>
            </a:endParaRPr>
          </a:p>
        </p:txBody>
      </p:sp>
      <p:sp>
        <p:nvSpPr>
          <p:cNvPr id="21" name="Tekstiruutu 20">
            <a:extLst>
              <a:ext uri="{FF2B5EF4-FFF2-40B4-BE49-F238E27FC236}">
                <a16:creationId xmlns:a16="http://schemas.microsoft.com/office/drawing/2014/main" id="{8ADFAF6D-8846-4A49-BD42-7691214A249A}"/>
              </a:ext>
            </a:extLst>
          </p:cNvPr>
          <p:cNvSpPr txBox="1"/>
          <p:nvPr/>
        </p:nvSpPr>
        <p:spPr>
          <a:xfrm>
            <a:off x="4324618" y="3176458"/>
            <a:ext cx="1018789"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Pelastustoiminta</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Riskienhallinta</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Ensihoito</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kstiruutu 21">
            <a:extLst>
              <a:ext uri="{FF2B5EF4-FFF2-40B4-BE49-F238E27FC236}">
                <a16:creationId xmlns:a16="http://schemas.microsoft.com/office/drawing/2014/main" id="{6BA9BFC4-B649-44CA-B891-41A252AC49D0}"/>
              </a:ext>
            </a:extLst>
          </p:cNvPr>
          <p:cNvSpPr txBox="1"/>
          <p:nvPr/>
        </p:nvSpPr>
        <p:spPr>
          <a:xfrm>
            <a:off x="5759470" y="3176460"/>
            <a:ext cx="1054155"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Opiskeluhuollon 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Perheiden peruspalvelut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Lastensuojelun 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Lasten ja nuorten mielenterveys- ja perheneuvola-palvelut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p:txBody>
      </p:sp>
      <p:sp>
        <p:nvSpPr>
          <p:cNvPr id="23" name="Tekstiruutu 22">
            <a:extLst>
              <a:ext uri="{FF2B5EF4-FFF2-40B4-BE49-F238E27FC236}">
                <a16:creationId xmlns:a16="http://schemas.microsoft.com/office/drawing/2014/main" id="{B26907C7-E90B-4F40-9987-295138C832FC}"/>
              </a:ext>
            </a:extLst>
          </p:cNvPr>
          <p:cNvSpPr txBox="1"/>
          <p:nvPr/>
        </p:nvSpPr>
        <p:spPr>
          <a:xfrm>
            <a:off x="7171527" y="3180086"/>
            <a:ext cx="1015266"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Keskitetty asiakas- ja palveluohjaus</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Kotihoito- ja tukipalvelut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Ikääntyneiden asumispalvelut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Erityisryhmien kotiin vietävät palvelut ja asumispalvelut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p:txBody>
      </p:sp>
      <p:sp>
        <p:nvSpPr>
          <p:cNvPr id="24" name="Tekstiruutu 23">
            <a:extLst>
              <a:ext uri="{FF2B5EF4-FFF2-40B4-BE49-F238E27FC236}">
                <a16:creationId xmlns:a16="http://schemas.microsoft.com/office/drawing/2014/main" id="{FB2C186F-F22E-4B26-B32D-C9CE8CFAAD8D}"/>
              </a:ext>
            </a:extLst>
          </p:cNvPr>
          <p:cNvSpPr txBox="1"/>
          <p:nvPr/>
        </p:nvSpPr>
        <p:spPr>
          <a:xfrm>
            <a:off x="8541279" y="3180350"/>
            <a:ext cx="1084531"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Avosairaanhoito</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chemeClr val="bg1"/>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Sosiaalipalvelut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chemeClr val="bg1"/>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Suunterveyden-huollon palvelut</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rgbClr val="3366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rgbClr val="3366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rgbClr val="3366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rgbClr val="3366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rgbClr val="336699"/>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mn-ea"/>
              <a:cs typeface="+mn-cs"/>
            </a:endParaRPr>
          </a:p>
        </p:txBody>
      </p:sp>
      <p:sp>
        <p:nvSpPr>
          <p:cNvPr id="25" name="Tekstiruutu 24">
            <a:extLst>
              <a:ext uri="{FF2B5EF4-FFF2-40B4-BE49-F238E27FC236}">
                <a16:creationId xmlns:a16="http://schemas.microsoft.com/office/drawing/2014/main" id="{E9B25E53-E9C2-491C-BE0C-071F44DB7403}"/>
              </a:ext>
            </a:extLst>
          </p:cNvPr>
          <p:cNvSpPr txBox="1"/>
          <p:nvPr/>
        </p:nvSpPr>
        <p:spPr>
          <a:xfrm>
            <a:off x="9942020" y="3180086"/>
            <a:ext cx="1014877" cy="2308324"/>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Konservatiivinen palvelualue</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Operatiivinen palvelualue</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Psykiatrian palvelualue</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Päivystys ja ensihoito</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Sairaalapalvelut Nova</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mn-ea"/>
                <a:cs typeface="+mn-cs"/>
              </a:rPr>
              <a:t>Alueellinen osastotoiminta</a:t>
            </a:r>
            <a:endParaRPr lang="fi-FI" sz="8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kstiruutu 25">
            <a:extLst>
              <a:ext uri="{FF2B5EF4-FFF2-40B4-BE49-F238E27FC236}">
                <a16:creationId xmlns:a16="http://schemas.microsoft.com/office/drawing/2014/main" id="{944CE1C0-61ED-4E96-B489-D12B4C635496}"/>
              </a:ext>
            </a:extLst>
          </p:cNvPr>
          <p:cNvSpPr txBox="1"/>
          <p:nvPr/>
        </p:nvSpPr>
        <p:spPr>
          <a:xfrm>
            <a:off x="2994359" y="3180087"/>
            <a:ext cx="1061443" cy="1938992"/>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Ruokapalvelut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Puhtauspalvelut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Välinehuolto</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Hankinta ja logistiikka</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8" name="Tekstiruutu 27">
            <a:extLst>
              <a:ext uri="{FF2B5EF4-FFF2-40B4-BE49-F238E27FC236}">
                <a16:creationId xmlns:a16="http://schemas.microsoft.com/office/drawing/2014/main" id="{68A0310D-F961-4FDC-8B1D-C758C01BBEEC}"/>
              </a:ext>
            </a:extLst>
          </p:cNvPr>
          <p:cNvSpPr txBox="1"/>
          <p:nvPr/>
        </p:nvSpPr>
        <p:spPr>
          <a:xfrm>
            <a:off x="147934" y="3138718"/>
            <a:ext cx="1097014"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Calibri"/>
                <a:cs typeface="Calibri"/>
              </a:rPr>
              <a:t>Valmius, varautuminen, turvallisuus ja riskienhallinta</a:t>
            </a: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Calibri"/>
                <a:cs typeface="Calibri"/>
              </a:rPr>
              <a:t>Tietojohtaminen</a:t>
            </a: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Calibri"/>
                <a:cs typeface="Calibri"/>
              </a:rPr>
              <a:t>Strategia ja palveluiden järjestäminen</a:t>
            </a: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panose="020F0502020204030204"/>
                <a:ea typeface="Calibri"/>
                <a:cs typeface="Calibri"/>
              </a:rPr>
              <a:t>Osallisuus ja </a:t>
            </a:r>
            <a:r>
              <a:rPr lang="fi-FI" sz="800">
                <a:solidFill>
                  <a:schemeClr val="bg1"/>
                </a:solidFill>
                <a:latin typeface="Calibri" panose="020F0502020204030204"/>
                <a:ea typeface="Calibri"/>
                <a:cs typeface="Calibri"/>
              </a:rPr>
              <a:t>verkostot</a:t>
            </a:r>
            <a:endParaRPr lang="fi-FI"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a:ea typeface="Calibri"/>
              <a:cs typeface="Calibri"/>
            </a:endParaRPr>
          </a:p>
        </p:txBody>
      </p:sp>
      <p:sp>
        <p:nvSpPr>
          <p:cNvPr id="27" name="Tekstiruutu 26">
            <a:extLst>
              <a:ext uri="{FF2B5EF4-FFF2-40B4-BE49-F238E27FC236}">
                <a16:creationId xmlns:a16="http://schemas.microsoft.com/office/drawing/2014/main" id="{88952FFF-9B6B-4791-86EF-D8E8CF2033D4}"/>
              </a:ext>
            </a:extLst>
          </p:cNvPr>
          <p:cNvSpPr txBox="1"/>
          <p:nvPr/>
        </p:nvSpPr>
        <p:spPr>
          <a:xfrm>
            <a:off x="1558186" y="3176459"/>
            <a:ext cx="1038778" cy="2062103"/>
          </a:xfrm>
          <a:prstGeom prst="rect">
            <a:avLst/>
          </a:prstGeom>
          <a:solidFill>
            <a:schemeClr val="accent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Hallintopalvelut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HR-palvelut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Viestintäpalvelut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Tietohallinto-palvelut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rPr>
              <a:t>Talouspalvelut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80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a:solidFill>
                  <a:schemeClr val="bg1"/>
                </a:solidFill>
                <a:latin typeface="Calibri"/>
                <a:ea typeface="Calibri" panose="020F0502020204030204" pitchFamily="34" charset="0"/>
                <a:cs typeface="Arial"/>
              </a:rPr>
              <a:t>Tilapalvelut</a:t>
            </a:r>
            <a:endParaRPr lang="fi-FI" sz="800" b="0" i="0" u="none" strike="noStrike" kern="1200" cap="none" spc="0" normalizeH="0" baseline="0" noProof="0">
              <a:ln>
                <a:noFill/>
              </a:ln>
              <a:solidFill>
                <a:schemeClr val="bg1"/>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 b="0" i="0" u="none" strike="noStrike" kern="1200" cap="none" spc="0" normalizeH="0" baseline="0" noProof="0">
              <a:ln>
                <a:noFill/>
              </a:ln>
              <a:solidFill>
                <a:srgbClr val="336699"/>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Suorakulmio 1">
            <a:extLst>
              <a:ext uri="{FF2B5EF4-FFF2-40B4-BE49-F238E27FC236}">
                <a16:creationId xmlns:a16="http://schemas.microsoft.com/office/drawing/2014/main" id="{05776F3B-B6E6-418A-BC00-EC8B42A67514}"/>
              </a:ext>
            </a:extLst>
          </p:cNvPr>
          <p:cNvSpPr/>
          <p:nvPr/>
        </p:nvSpPr>
        <p:spPr>
          <a:xfrm>
            <a:off x="1481958" y="1515417"/>
            <a:ext cx="1191233" cy="1643709"/>
          </a:xfrm>
          <a:prstGeom prst="rect">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Suorakulmio 32">
            <a:extLst>
              <a:ext uri="{FF2B5EF4-FFF2-40B4-BE49-F238E27FC236}">
                <a16:creationId xmlns:a16="http://schemas.microsoft.com/office/drawing/2014/main" id="{0C5A625D-1D82-4247-8023-A521206AD4D2}"/>
              </a:ext>
            </a:extLst>
          </p:cNvPr>
          <p:cNvSpPr/>
          <p:nvPr/>
        </p:nvSpPr>
        <p:spPr>
          <a:xfrm>
            <a:off x="4262308" y="1532749"/>
            <a:ext cx="1191233" cy="162637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kstiruutu 7">
            <a:extLst>
              <a:ext uri="{FF2B5EF4-FFF2-40B4-BE49-F238E27FC236}">
                <a16:creationId xmlns:a16="http://schemas.microsoft.com/office/drawing/2014/main" id="{53C5CA4F-D2A1-4D6F-A55A-E00776F00409}"/>
              </a:ext>
            </a:extLst>
          </p:cNvPr>
          <p:cNvSpPr txBox="1"/>
          <p:nvPr/>
        </p:nvSpPr>
        <p:spPr>
          <a:xfrm>
            <a:off x="9178194" y="6542600"/>
            <a:ext cx="3502518" cy="261610"/>
          </a:xfrm>
          <a:prstGeom prst="rect">
            <a:avLst/>
          </a:prstGeom>
          <a:noFill/>
        </p:spPr>
        <p:txBody>
          <a:bodyPr wrap="square" rtlCol="0">
            <a:spAutoFit/>
          </a:bodyPr>
          <a:lstStyle/>
          <a:p>
            <a:r>
              <a:rPr lang="fi-FI" sz="1100">
                <a:solidFill>
                  <a:schemeClr val="tx2"/>
                </a:solidFill>
                <a:latin typeface="Calibri" panose="020F0502020204030204" pitchFamily="34" charset="0"/>
                <a:cs typeface="Calibri" panose="020F0502020204030204" pitchFamily="34" charset="0"/>
              </a:rPr>
              <a:t>Organisaatiosta päätetty palvelualuetasolle asti.</a:t>
            </a:r>
          </a:p>
        </p:txBody>
      </p:sp>
      <p:sp>
        <p:nvSpPr>
          <p:cNvPr id="19" name="Suorakulmio 18">
            <a:extLst>
              <a:ext uri="{FF2B5EF4-FFF2-40B4-BE49-F238E27FC236}">
                <a16:creationId xmlns:a16="http://schemas.microsoft.com/office/drawing/2014/main" id="{071EE1ED-3478-4564-8DC4-4E4BDED24E96}"/>
              </a:ext>
            </a:extLst>
          </p:cNvPr>
          <p:cNvSpPr/>
          <p:nvPr/>
        </p:nvSpPr>
        <p:spPr>
          <a:xfrm>
            <a:off x="9178194" y="1759977"/>
            <a:ext cx="1014877" cy="571161"/>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fi-FI" sz="800"/>
              <a:t>Johtajaylilääkäri</a:t>
            </a:r>
          </a:p>
          <a:p>
            <a:r>
              <a:rPr lang="fi-FI" sz="800"/>
              <a:t>Johtajaylihoitaja</a:t>
            </a:r>
          </a:p>
          <a:p>
            <a:r>
              <a:rPr lang="fi-FI" sz="800"/>
              <a:t>Sosiaalihuollon johtaja</a:t>
            </a:r>
          </a:p>
        </p:txBody>
      </p:sp>
      <p:cxnSp>
        <p:nvCxnSpPr>
          <p:cNvPr id="42" name="Suora yhdysviiva 41">
            <a:extLst>
              <a:ext uri="{FF2B5EF4-FFF2-40B4-BE49-F238E27FC236}">
                <a16:creationId xmlns:a16="http://schemas.microsoft.com/office/drawing/2014/main" id="{7A94447F-8E62-4B4E-BDCB-FE24CD960435}"/>
              </a:ext>
            </a:extLst>
          </p:cNvPr>
          <p:cNvCxnSpPr>
            <a:cxnSpLocks/>
          </p:cNvCxnSpPr>
          <p:nvPr/>
        </p:nvCxnSpPr>
        <p:spPr>
          <a:xfrm flipH="1">
            <a:off x="8886808" y="2171888"/>
            <a:ext cx="29138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8472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D7103B-8D3F-21F4-BF1E-E3B05BAEC7AB}"/>
              </a:ext>
            </a:extLst>
          </p:cNvPr>
          <p:cNvSpPr>
            <a:spLocks noGrp="1"/>
          </p:cNvSpPr>
          <p:nvPr>
            <p:ph type="ctrTitle"/>
          </p:nvPr>
        </p:nvSpPr>
        <p:spPr/>
        <p:txBody>
          <a:bodyPr/>
          <a:lstStyle/>
          <a:p>
            <a:r>
              <a:rPr lang="fi-FI">
                <a:cs typeface="Calibri"/>
              </a:rPr>
              <a:t>Yhteistyö ja kumppanuudet</a:t>
            </a:r>
            <a:endParaRPr lang="fi-FI"/>
          </a:p>
        </p:txBody>
      </p:sp>
    </p:spTree>
    <p:extLst>
      <p:ext uri="{BB962C8B-B14F-4D97-AF65-F5344CB8AC3E}">
        <p14:creationId xmlns:p14="http://schemas.microsoft.com/office/powerpoint/2010/main" val="28547525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13BB5F97-3139-454D-FFB6-1F730309FE11}"/>
              </a:ext>
            </a:extLst>
          </p:cNvPr>
          <p:cNvSpPr/>
          <p:nvPr/>
        </p:nvSpPr>
        <p:spPr>
          <a:xfrm>
            <a:off x="10757484" y="1654139"/>
            <a:ext cx="863030" cy="863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itle 4">
            <a:extLst>
              <a:ext uri="{FF2B5EF4-FFF2-40B4-BE49-F238E27FC236}">
                <a16:creationId xmlns:a16="http://schemas.microsoft.com/office/drawing/2014/main" id="{4494B6B1-198C-2F19-4259-0FD55169717A}"/>
              </a:ext>
            </a:extLst>
          </p:cNvPr>
          <p:cNvSpPr>
            <a:spLocks noGrp="1"/>
          </p:cNvSpPr>
          <p:nvPr>
            <p:ph type="title"/>
          </p:nvPr>
        </p:nvSpPr>
        <p:spPr>
          <a:xfrm>
            <a:off x="374218" y="261620"/>
            <a:ext cx="11169009" cy="702216"/>
          </a:xfrm>
        </p:spPr>
        <p:txBody>
          <a:bodyPr>
            <a:noAutofit/>
          </a:bodyPr>
          <a:lstStyle/>
          <a:p>
            <a:pPr>
              <a:lnSpc>
                <a:spcPct val="100000"/>
              </a:lnSpc>
            </a:pPr>
            <a:r>
              <a:rPr lang="en-US" err="1"/>
              <a:t>Keski-Suomen</a:t>
            </a:r>
            <a:r>
              <a:rPr lang="en-US"/>
              <a:t> </a:t>
            </a:r>
            <a:r>
              <a:rPr lang="en-US" err="1"/>
              <a:t>hyvinvointialuestrategia</a:t>
            </a:r>
            <a:r>
              <a:rPr lang="en-US"/>
              <a:t> 2030:  </a:t>
            </a:r>
            <a:br>
              <a:rPr lang="en-US"/>
            </a:br>
            <a:r>
              <a:rPr lang="en-US" err="1"/>
              <a:t>Strategiset</a:t>
            </a:r>
            <a:r>
              <a:rPr lang="en-US"/>
              <a:t> </a:t>
            </a:r>
            <a:r>
              <a:rPr lang="en-US" err="1"/>
              <a:t>menestystekijät</a:t>
            </a:r>
            <a:endParaRPr lang="fi-FI">
              <a:cs typeface="Calibri"/>
            </a:endParaRPr>
          </a:p>
        </p:txBody>
      </p:sp>
      <p:sp>
        <p:nvSpPr>
          <p:cNvPr id="6" name="Content Placeholder 5">
            <a:extLst>
              <a:ext uri="{FF2B5EF4-FFF2-40B4-BE49-F238E27FC236}">
                <a16:creationId xmlns:a16="http://schemas.microsoft.com/office/drawing/2014/main" id="{60731DB8-0647-E1EA-A879-956A2DE782FB}"/>
              </a:ext>
            </a:extLst>
          </p:cNvPr>
          <p:cNvSpPr>
            <a:spLocks noGrp="1"/>
          </p:cNvSpPr>
          <p:nvPr>
            <p:ph idx="1"/>
          </p:nvPr>
        </p:nvSpPr>
        <p:spPr>
          <a:xfrm>
            <a:off x="510987" y="2728984"/>
            <a:ext cx="4572000" cy="3423257"/>
          </a:xfrm>
        </p:spPr>
        <p:txBody>
          <a:bodyPr>
            <a:normAutofit/>
          </a:bodyPr>
          <a:lstStyle/>
          <a:p>
            <a:pPr fontAlgn="base">
              <a:lnSpc>
                <a:spcPct val="100000"/>
              </a:lnSpc>
              <a:spcBef>
                <a:spcPts val="1600"/>
              </a:spcBef>
            </a:pPr>
            <a:r>
              <a:rPr lang="en-US" sz="1500" err="1">
                <a:solidFill>
                  <a:schemeClr val="tx1"/>
                </a:solidFill>
              </a:rPr>
              <a:t>Vaikuttava</a:t>
            </a:r>
            <a:r>
              <a:rPr lang="en-US" sz="1500">
                <a:solidFill>
                  <a:schemeClr val="tx1"/>
                </a:solidFill>
              </a:rPr>
              <a:t> ja </a:t>
            </a:r>
            <a:r>
              <a:rPr lang="en-US" sz="1500" err="1">
                <a:solidFill>
                  <a:schemeClr val="tx1"/>
                </a:solidFill>
              </a:rPr>
              <a:t>tavoitteellinen</a:t>
            </a:r>
            <a:r>
              <a:rPr lang="en-US" sz="1500">
                <a:solidFill>
                  <a:schemeClr val="tx1"/>
                </a:solidFill>
              </a:rPr>
              <a:t> </a:t>
            </a:r>
            <a:r>
              <a:rPr lang="en-US" sz="1500" err="1">
                <a:solidFill>
                  <a:schemeClr val="tx1"/>
                </a:solidFill>
              </a:rPr>
              <a:t>kumppanuus</a:t>
            </a:r>
            <a:r>
              <a:rPr lang="en-US" sz="1500">
                <a:solidFill>
                  <a:schemeClr val="tx1"/>
                </a:solidFill>
              </a:rPr>
              <a:t> </a:t>
            </a:r>
            <a:r>
              <a:rPr lang="en-US" sz="1500" err="1">
                <a:solidFill>
                  <a:schemeClr val="tx1"/>
                </a:solidFill>
              </a:rPr>
              <a:t>alueen</a:t>
            </a:r>
            <a:r>
              <a:rPr lang="en-US" sz="1500">
                <a:solidFill>
                  <a:schemeClr val="tx1"/>
                </a:solidFill>
              </a:rPr>
              <a:t> </a:t>
            </a:r>
            <a:r>
              <a:rPr lang="en-US" sz="1500" err="1">
                <a:solidFill>
                  <a:schemeClr val="tx1"/>
                </a:solidFill>
              </a:rPr>
              <a:t>toimijoiden</a:t>
            </a:r>
            <a:r>
              <a:rPr lang="en-US" sz="1500">
                <a:solidFill>
                  <a:schemeClr val="tx1"/>
                </a:solidFill>
              </a:rPr>
              <a:t> </a:t>
            </a:r>
            <a:r>
              <a:rPr lang="en-US" sz="1500" err="1">
                <a:solidFill>
                  <a:schemeClr val="tx1"/>
                </a:solidFill>
              </a:rPr>
              <a:t>kanssa</a:t>
            </a:r>
            <a:r>
              <a:rPr lang="en-US" sz="1500">
                <a:solidFill>
                  <a:schemeClr val="tx1"/>
                </a:solidFill>
              </a:rPr>
              <a:t> </a:t>
            </a:r>
            <a:r>
              <a:rPr lang="en-US" sz="1500" err="1">
                <a:solidFill>
                  <a:schemeClr val="tx1"/>
                </a:solidFill>
              </a:rPr>
              <a:t>yhteisen</a:t>
            </a:r>
            <a:r>
              <a:rPr lang="en-US" sz="1500">
                <a:solidFill>
                  <a:schemeClr val="tx1"/>
                </a:solidFill>
              </a:rPr>
              <a:t> </a:t>
            </a:r>
            <a:r>
              <a:rPr lang="en-US" sz="1500" err="1">
                <a:solidFill>
                  <a:schemeClr val="tx1"/>
                </a:solidFill>
              </a:rPr>
              <a:t>tilannekuvan</a:t>
            </a:r>
            <a:r>
              <a:rPr lang="en-US" sz="1500">
                <a:solidFill>
                  <a:schemeClr val="tx1"/>
                </a:solidFill>
              </a:rPr>
              <a:t> </a:t>
            </a:r>
            <a:r>
              <a:rPr lang="en-US" sz="1500" err="1">
                <a:solidFill>
                  <a:schemeClr val="tx1"/>
                </a:solidFill>
              </a:rPr>
              <a:t>pohjalta</a:t>
            </a:r>
            <a:r>
              <a:rPr lang="en-US" sz="1500">
                <a:solidFill>
                  <a:schemeClr val="tx1"/>
                </a:solidFill>
              </a:rPr>
              <a:t>.</a:t>
            </a:r>
          </a:p>
          <a:p>
            <a:pPr fontAlgn="base">
              <a:lnSpc>
                <a:spcPct val="100000"/>
              </a:lnSpc>
              <a:spcBef>
                <a:spcPts val="1600"/>
              </a:spcBef>
            </a:pPr>
            <a:r>
              <a:rPr lang="en-US" sz="1500" err="1">
                <a:solidFill>
                  <a:schemeClr val="tx1"/>
                </a:solidFill>
              </a:rPr>
              <a:t>Vahva</a:t>
            </a:r>
            <a:r>
              <a:rPr lang="en-US" sz="1500">
                <a:solidFill>
                  <a:schemeClr val="tx1"/>
                </a:solidFill>
              </a:rPr>
              <a:t> </a:t>
            </a:r>
            <a:r>
              <a:rPr lang="en-US" sz="1500" err="1">
                <a:solidFill>
                  <a:schemeClr val="tx1"/>
                </a:solidFill>
              </a:rPr>
              <a:t>yhteistyö</a:t>
            </a:r>
            <a:r>
              <a:rPr lang="en-US" sz="1500">
                <a:solidFill>
                  <a:schemeClr val="tx1"/>
                </a:solidFill>
              </a:rPr>
              <a:t> </a:t>
            </a:r>
            <a:r>
              <a:rPr lang="en-US" sz="1500" err="1">
                <a:solidFill>
                  <a:schemeClr val="tx1"/>
                </a:solidFill>
              </a:rPr>
              <a:t>palveluiden</a:t>
            </a:r>
            <a:r>
              <a:rPr lang="en-US" sz="1500">
                <a:solidFill>
                  <a:schemeClr val="tx1"/>
                </a:solidFill>
              </a:rPr>
              <a:t> </a:t>
            </a:r>
            <a:r>
              <a:rPr lang="en-US" sz="1500" err="1">
                <a:solidFill>
                  <a:schemeClr val="tx1"/>
                </a:solidFill>
              </a:rPr>
              <a:t>suunnittelussa</a:t>
            </a:r>
            <a:r>
              <a:rPr lang="en-US" sz="1500">
                <a:solidFill>
                  <a:schemeClr val="tx1"/>
                </a:solidFill>
              </a:rPr>
              <a:t>, </a:t>
            </a:r>
            <a:r>
              <a:rPr lang="en-US" sz="1500" err="1">
                <a:solidFill>
                  <a:schemeClr val="tx1"/>
                </a:solidFill>
              </a:rPr>
              <a:t>toteutuksessa</a:t>
            </a:r>
            <a:r>
              <a:rPr lang="en-US" sz="1500">
                <a:solidFill>
                  <a:schemeClr val="tx1"/>
                </a:solidFill>
              </a:rPr>
              <a:t> ja </a:t>
            </a:r>
            <a:r>
              <a:rPr lang="en-US" sz="1500" err="1">
                <a:solidFill>
                  <a:schemeClr val="tx1"/>
                </a:solidFill>
              </a:rPr>
              <a:t>vaikuttavuuden</a:t>
            </a:r>
            <a:r>
              <a:rPr lang="en-US" sz="1500">
                <a:solidFill>
                  <a:schemeClr val="tx1"/>
                </a:solidFill>
              </a:rPr>
              <a:t> </a:t>
            </a:r>
            <a:r>
              <a:rPr lang="en-US" sz="1500" err="1">
                <a:solidFill>
                  <a:schemeClr val="tx1"/>
                </a:solidFill>
              </a:rPr>
              <a:t>arvioinnissa</a:t>
            </a:r>
            <a:r>
              <a:rPr lang="en-US" sz="1500">
                <a:solidFill>
                  <a:schemeClr val="tx1"/>
                </a:solidFill>
              </a:rPr>
              <a:t>.</a:t>
            </a:r>
          </a:p>
          <a:p>
            <a:pPr fontAlgn="base">
              <a:lnSpc>
                <a:spcPct val="100000"/>
              </a:lnSpc>
              <a:spcBef>
                <a:spcPts val="1600"/>
              </a:spcBef>
            </a:pPr>
            <a:r>
              <a:rPr lang="en-US" sz="1500" err="1">
                <a:solidFill>
                  <a:schemeClr val="tx1"/>
                </a:solidFill>
              </a:rPr>
              <a:t>Saumaton</a:t>
            </a:r>
            <a:r>
              <a:rPr lang="en-US" sz="1500">
                <a:solidFill>
                  <a:schemeClr val="tx1"/>
                </a:solidFill>
              </a:rPr>
              <a:t>, </a:t>
            </a:r>
            <a:r>
              <a:rPr lang="en-US" sz="1500" err="1">
                <a:solidFill>
                  <a:schemeClr val="tx1"/>
                </a:solidFill>
              </a:rPr>
              <a:t>rajat</a:t>
            </a:r>
            <a:r>
              <a:rPr lang="en-US" sz="1500">
                <a:solidFill>
                  <a:schemeClr val="tx1"/>
                </a:solidFill>
              </a:rPr>
              <a:t> </a:t>
            </a:r>
            <a:r>
              <a:rPr lang="en-US" sz="1500" err="1">
                <a:solidFill>
                  <a:schemeClr val="tx1"/>
                </a:solidFill>
              </a:rPr>
              <a:t>ylittävä</a:t>
            </a:r>
            <a:r>
              <a:rPr lang="en-US" sz="1500">
                <a:solidFill>
                  <a:schemeClr val="tx1"/>
                </a:solidFill>
              </a:rPr>
              <a:t> </a:t>
            </a:r>
            <a:r>
              <a:rPr lang="en-US" sz="1500" err="1">
                <a:solidFill>
                  <a:schemeClr val="tx1"/>
                </a:solidFill>
              </a:rPr>
              <a:t>kumppanuus</a:t>
            </a:r>
            <a:r>
              <a:rPr lang="en-US" sz="1500">
                <a:solidFill>
                  <a:schemeClr val="tx1"/>
                </a:solidFill>
              </a:rPr>
              <a:t> </a:t>
            </a:r>
            <a:r>
              <a:rPr lang="en-US" sz="1500" err="1">
                <a:solidFill>
                  <a:schemeClr val="tx1"/>
                </a:solidFill>
              </a:rPr>
              <a:t>kuntien</a:t>
            </a:r>
            <a:r>
              <a:rPr lang="en-US" sz="1500">
                <a:solidFill>
                  <a:schemeClr val="tx1"/>
                </a:solidFill>
              </a:rPr>
              <a:t> </a:t>
            </a:r>
            <a:r>
              <a:rPr lang="en-US" sz="1500" err="1">
                <a:solidFill>
                  <a:schemeClr val="tx1"/>
                </a:solidFill>
              </a:rPr>
              <a:t>kanssa</a:t>
            </a:r>
            <a:r>
              <a:rPr lang="en-US" sz="1500">
                <a:solidFill>
                  <a:schemeClr val="tx1"/>
                </a:solidFill>
              </a:rPr>
              <a:t> </a:t>
            </a:r>
            <a:r>
              <a:rPr lang="en-US" sz="1500" err="1">
                <a:solidFill>
                  <a:schemeClr val="tx1"/>
                </a:solidFill>
              </a:rPr>
              <a:t>keskisuomalaisten</a:t>
            </a:r>
            <a:r>
              <a:rPr lang="en-US" sz="1500">
                <a:solidFill>
                  <a:schemeClr val="tx1"/>
                </a:solidFill>
              </a:rPr>
              <a:t> </a:t>
            </a:r>
            <a:r>
              <a:rPr lang="en-US" sz="1500" err="1">
                <a:solidFill>
                  <a:schemeClr val="tx1"/>
                </a:solidFill>
              </a:rPr>
              <a:t>hyvinvoinnin</a:t>
            </a:r>
            <a:r>
              <a:rPr lang="en-US" sz="1500">
                <a:solidFill>
                  <a:schemeClr val="tx1"/>
                </a:solidFill>
              </a:rPr>
              <a:t>, </a:t>
            </a:r>
            <a:r>
              <a:rPr lang="en-US" sz="1500" err="1">
                <a:solidFill>
                  <a:schemeClr val="tx1"/>
                </a:solidFill>
              </a:rPr>
              <a:t>terveyden</a:t>
            </a:r>
            <a:r>
              <a:rPr lang="en-US" sz="1500">
                <a:solidFill>
                  <a:schemeClr val="tx1"/>
                </a:solidFill>
              </a:rPr>
              <a:t> ja </a:t>
            </a:r>
            <a:r>
              <a:rPr lang="en-US" sz="1500" err="1">
                <a:solidFill>
                  <a:schemeClr val="tx1"/>
                </a:solidFill>
              </a:rPr>
              <a:t>turvallisuuden</a:t>
            </a:r>
            <a:r>
              <a:rPr lang="en-US" sz="1500">
                <a:solidFill>
                  <a:schemeClr val="tx1"/>
                </a:solidFill>
              </a:rPr>
              <a:t> </a:t>
            </a:r>
            <a:r>
              <a:rPr lang="en-US" sz="1500" err="1">
                <a:solidFill>
                  <a:schemeClr val="tx1"/>
                </a:solidFill>
              </a:rPr>
              <a:t>edistämisessä</a:t>
            </a:r>
            <a:r>
              <a:rPr lang="en-US" sz="1500">
                <a:solidFill>
                  <a:schemeClr val="tx1"/>
                </a:solidFill>
              </a:rPr>
              <a:t>.</a:t>
            </a:r>
          </a:p>
          <a:p>
            <a:pPr fontAlgn="base">
              <a:lnSpc>
                <a:spcPct val="100000"/>
              </a:lnSpc>
              <a:spcBef>
                <a:spcPts val="1600"/>
              </a:spcBef>
            </a:pPr>
            <a:r>
              <a:rPr lang="en-US" sz="1500" err="1">
                <a:solidFill>
                  <a:schemeClr val="tx1"/>
                </a:solidFill>
              </a:rPr>
              <a:t>Monipuolisen</a:t>
            </a:r>
            <a:r>
              <a:rPr lang="en-US" sz="1500">
                <a:solidFill>
                  <a:schemeClr val="tx1"/>
                </a:solidFill>
              </a:rPr>
              <a:t> ja </a:t>
            </a:r>
            <a:r>
              <a:rPr lang="en-US" sz="1500" err="1">
                <a:solidFill>
                  <a:schemeClr val="tx1"/>
                </a:solidFill>
              </a:rPr>
              <a:t>laajan</a:t>
            </a:r>
            <a:r>
              <a:rPr lang="en-US" sz="1500">
                <a:solidFill>
                  <a:schemeClr val="tx1"/>
                </a:solidFill>
              </a:rPr>
              <a:t> </a:t>
            </a:r>
            <a:r>
              <a:rPr lang="en-US" sz="1500" err="1">
                <a:solidFill>
                  <a:schemeClr val="tx1"/>
                </a:solidFill>
              </a:rPr>
              <a:t>kumppanuusverkoston</a:t>
            </a:r>
            <a:r>
              <a:rPr lang="en-US" sz="1500">
                <a:solidFill>
                  <a:schemeClr val="tx1"/>
                </a:solidFill>
              </a:rPr>
              <a:t> </a:t>
            </a:r>
            <a:r>
              <a:rPr lang="en-US" sz="1500" err="1">
                <a:solidFill>
                  <a:schemeClr val="tx1"/>
                </a:solidFill>
              </a:rPr>
              <a:t>aktiivinen</a:t>
            </a:r>
            <a:r>
              <a:rPr lang="en-US" sz="1500">
                <a:solidFill>
                  <a:schemeClr val="tx1"/>
                </a:solidFill>
              </a:rPr>
              <a:t> </a:t>
            </a:r>
            <a:r>
              <a:rPr lang="en-US" sz="1500" err="1">
                <a:solidFill>
                  <a:schemeClr val="tx1"/>
                </a:solidFill>
              </a:rPr>
              <a:t>kehittäminen</a:t>
            </a:r>
            <a:r>
              <a:rPr lang="en-US" sz="1500">
                <a:solidFill>
                  <a:schemeClr val="tx1"/>
                </a:solidFill>
              </a:rPr>
              <a:t> ja </a:t>
            </a:r>
            <a:r>
              <a:rPr lang="en-US" sz="1500" err="1">
                <a:solidFill>
                  <a:schemeClr val="tx1"/>
                </a:solidFill>
              </a:rPr>
              <a:t>hyödyntäminen</a:t>
            </a:r>
            <a:r>
              <a:rPr lang="en-US" sz="1500">
                <a:solidFill>
                  <a:schemeClr val="tx1"/>
                </a:solidFill>
              </a:rPr>
              <a:t> </a:t>
            </a:r>
            <a:r>
              <a:rPr lang="en-US" sz="1500" err="1">
                <a:solidFill>
                  <a:schemeClr val="tx1"/>
                </a:solidFill>
              </a:rPr>
              <a:t>keskisuomalaisten</a:t>
            </a:r>
            <a:r>
              <a:rPr lang="en-US" sz="1500">
                <a:solidFill>
                  <a:schemeClr val="tx1"/>
                </a:solidFill>
              </a:rPr>
              <a:t> </a:t>
            </a:r>
            <a:r>
              <a:rPr lang="en-US" sz="1500" err="1">
                <a:solidFill>
                  <a:schemeClr val="tx1"/>
                </a:solidFill>
              </a:rPr>
              <a:t>hyvinvoinnin</a:t>
            </a:r>
            <a:r>
              <a:rPr lang="en-US" sz="1500">
                <a:solidFill>
                  <a:schemeClr val="tx1"/>
                </a:solidFill>
              </a:rPr>
              <a:t>, </a:t>
            </a:r>
            <a:r>
              <a:rPr lang="en-US" sz="1500" err="1">
                <a:solidFill>
                  <a:schemeClr val="tx1"/>
                </a:solidFill>
              </a:rPr>
              <a:t>terveyden</a:t>
            </a:r>
            <a:r>
              <a:rPr lang="en-US" sz="1500">
                <a:solidFill>
                  <a:schemeClr val="tx1"/>
                </a:solidFill>
              </a:rPr>
              <a:t> ja </a:t>
            </a:r>
            <a:r>
              <a:rPr lang="en-US" sz="1500" err="1">
                <a:solidFill>
                  <a:schemeClr val="tx1"/>
                </a:solidFill>
              </a:rPr>
              <a:t>turvallisuuden</a:t>
            </a:r>
            <a:r>
              <a:rPr lang="en-US" sz="1500">
                <a:solidFill>
                  <a:schemeClr val="tx1"/>
                </a:solidFill>
              </a:rPr>
              <a:t> </a:t>
            </a:r>
            <a:r>
              <a:rPr lang="en-US" sz="1500" err="1">
                <a:solidFill>
                  <a:schemeClr val="tx1"/>
                </a:solidFill>
              </a:rPr>
              <a:t>edistämiseksi</a:t>
            </a:r>
            <a:r>
              <a:rPr lang="en-US" sz="1500">
                <a:solidFill>
                  <a:schemeClr val="tx1"/>
                </a:solidFill>
              </a:rPr>
              <a:t>.</a:t>
            </a:r>
          </a:p>
        </p:txBody>
      </p:sp>
      <p:sp>
        <p:nvSpPr>
          <p:cNvPr id="4" name="Tekstin paikkamerkki 3">
            <a:extLst>
              <a:ext uri="{FF2B5EF4-FFF2-40B4-BE49-F238E27FC236}">
                <a16:creationId xmlns:a16="http://schemas.microsoft.com/office/drawing/2014/main" id="{277A1DAC-1E58-4682-B8FE-8D1A5440B87E}"/>
              </a:ext>
            </a:extLst>
          </p:cNvPr>
          <p:cNvSpPr>
            <a:spLocks noGrp="1"/>
          </p:cNvSpPr>
          <p:nvPr>
            <p:ph type="body" idx="14"/>
          </p:nvPr>
        </p:nvSpPr>
        <p:spPr/>
        <p:txBody>
          <a:bodyPr/>
          <a:lstStyle/>
          <a:p>
            <a:endParaRPr lang="fi-FI"/>
          </a:p>
        </p:txBody>
      </p:sp>
      <p:sp>
        <p:nvSpPr>
          <p:cNvPr id="10" name="Content Placeholder 5">
            <a:extLst>
              <a:ext uri="{FF2B5EF4-FFF2-40B4-BE49-F238E27FC236}">
                <a16:creationId xmlns:a16="http://schemas.microsoft.com/office/drawing/2014/main" id="{F5C5D5B7-7ACF-B1A2-014C-8D929297A5FB}"/>
              </a:ext>
            </a:extLst>
          </p:cNvPr>
          <p:cNvSpPr txBox="1">
            <a:spLocks/>
          </p:cNvSpPr>
          <p:nvPr/>
        </p:nvSpPr>
        <p:spPr>
          <a:xfrm>
            <a:off x="6086562" y="2866490"/>
            <a:ext cx="5712148" cy="3310472"/>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2pPr>
            <a:lvl3pPr marL="1200150" indent="-28575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pPr>
            <a:r>
              <a:rPr lang="en-US" sz="1500" b="1" err="1">
                <a:latin typeface="Calibri"/>
                <a:cs typeface="Calibri"/>
              </a:rPr>
              <a:t>Keskeisinä</a:t>
            </a:r>
            <a:r>
              <a:rPr lang="en-US" sz="1500" b="1">
                <a:latin typeface="Calibri"/>
                <a:cs typeface="Calibri"/>
              </a:rPr>
              <a:t> </a:t>
            </a:r>
            <a:r>
              <a:rPr lang="en-US" sz="1500" b="1" err="1">
                <a:latin typeface="Calibri"/>
                <a:cs typeface="Calibri"/>
              </a:rPr>
              <a:t>alueellisina</a:t>
            </a:r>
            <a:r>
              <a:rPr lang="en-US" sz="1500" b="1">
                <a:latin typeface="Calibri"/>
                <a:cs typeface="Calibri"/>
              </a:rPr>
              <a:t> </a:t>
            </a:r>
            <a:r>
              <a:rPr lang="en-US" sz="1500" b="1" err="1">
                <a:latin typeface="Calibri"/>
                <a:cs typeface="Calibri"/>
              </a:rPr>
              <a:t>kumppaneina</a:t>
            </a:r>
            <a:r>
              <a:rPr lang="en-US" sz="1500" b="1">
                <a:latin typeface="Calibri"/>
                <a:cs typeface="Calibri"/>
              </a:rPr>
              <a:t> mm. </a:t>
            </a:r>
            <a:r>
              <a:rPr lang="en-US" sz="1500" b="1" err="1">
                <a:latin typeface="Calibri"/>
                <a:cs typeface="Calibri"/>
              </a:rPr>
              <a:t>kunnat</a:t>
            </a:r>
            <a:r>
              <a:rPr lang="en-US" sz="1500" b="1">
                <a:latin typeface="Calibri"/>
                <a:cs typeface="Calibri"/>
              </a:rPr>
              <a:t>, </a:t>
            </a:r>
            <a:r>
              <a:rPr lang="en-US" sz="1500" b="1" err="1">
                <a:latin typeface="Calibri"/>
                <a:cs typeface="Calibri"/>
              </a:rPr>
              <a:t>maakuntaliitto</a:t>
            </a:r>
            <a:r>
              <a:rPr lang="en-US" sz="1500" b="1">
                <a:latin typeface="Calibri"/>
                <a:cs typeface="Calibri"/>
              </a:rPr>
              <a:t>, </a:t>
            </a:r>
            <a:r>
              <a:rPr lang="en-US" sz="1500" b="1" err="1">
                <a:latin typeface="Calibri"/>
                <a:cs typeface="Calibri"/>
              </a:rPr>
              <a:t>yritykset</a:t>
            </a:r>
            <a:r>
              <a:rPr lang="en-US" sz="1500" b="1">
                <a:latin typeface="Calibri"/>
                <a:cs typeface="Calibri"/>
              </a:rPr>
              <a:t>, </a:t>
            </a:r>
            <a:r>
              <a:rPr lang="en-US" sz="1500" b="1" err="1">
                <a:latin typeface="Calibri"/>
                <a:cs typeface="Calibri"/>
              </a:rPr>
              <a:t>järjestöt</a:t>
            </a:r>
            <a:r>
              <a:rPr lang="en-US" sz="1500" b="1">
                <a:latin typeface="Calibri"/>
                <a:cs typeface="Calibri"/>
              </a:rPr>
              <a:t>, </a:t>
            </a:r>
            <a:r>
              <a:rPr lang="en-US" sz="1500" b="1" err="1">
                <a:latin typeface="Calibri"/>
                <a:cs typeface="Calibri"/>
              </a:rPr>
              <a:t>seurakunnat</a:t>
            </a:r>
            <a:r>
              <a:rPr lang="en-US" sz="1500" b="1">
                <a:latin typeface="Calibri"/>
                <a:cs typeface="Calibri"/>
              </a:rPr>
              <a:t>, </a:t>
            </a:r>
            <a:r>
              <a:rPr lang="en-US" sz="1500" b="1" err="1">
                <a:latin typeface="Calibri"/>
                <a:cs typeface="Calibri"/>
              </a:rPr>
              <a:t>valtion</a:t>
            </a:r>
            <a:r>
              <a:rPr lang="en-US" sz="1500" b="1">
                <a:latin typeface="Calibri"/>
                <a:cs typeface="Calibri"/>
              </a:rPr>
              <a:t> </a:t>
            </a:r>
            <a:r>
              <a:rPr lang="en-US" sz="1500" b="1" err="1">
                <a:latin typeface="Calibri"/>
                <a:cs typeface="Calibri"/>
              </a:rPr>
              <a:t>viranomaiset</a:t>
            </a:r>
            <a:r>
              <a:rPr lang="en-US" sz="1500" b="1">
                <a:latin typeface="Calibri"/>
                <a:cs typeface="Calibri"/>
              </a:rPr>
              <a:t>, </a:t>
            </a:r>
            <a:r>
              <a:rPr lang="en-US" sz="1500" b="1" err="1">
                <a:latin typeface="Calibri"/>
                <a:cs typeface="Calibri"/>
              </a:rPr>
              <a:t>oppilaitokset</a:t>
            </a:r>
            <a:r>
              <a:rPr lang="en-US" sz="1500" b="1">
                <a:latin typeface="Calibri"/>
                <a:cs typeface="Calibri"/>
              </a:rPr>
              <a:t>, </a:t>
            </a:r>
            <a:r>
              <a:rPr lang="en-US" sz="1500" b="1" err="1">
                <a:latin typeface="Calibri"/>
                <a:cs typeface="Calibri"/>
              </a:rPr>
              <a:t>tutkimuslaitokset</a:t>
            </a:r>
            <a:r>
              <a:rPr lang="en-US" sz="1500" b="1">
                <a:latin typeface="Calibri"/>
                <a:cs typeface="Calibri"/>
              </a:rPr>
              <a:t> ja </a:t>
            </a:r>
            <a:r>
              <a:rPr lang="en-US" sz="1500" b="1" err="1">
                <a:latin typeface="Calibri"/>
                <a:cs typeface="Calibri"/>
              </a:rPr>
              <a:t>vapaaehtoistoiminta</a:t>
            </a:r>
            <a:r>
              <a:rPr lang="en-US" sz="1500" b="1">
                <a:latin typeface="Calibri"/>
                <a:cs typeface="Calibri"/>
              </a:rPr>
              <a:t>.</a:t>
            </a:r>
          </a:p>
          <a:p>
            <a:pPr fontAlgn="base">
              <a:lnSpc>
                <a:spcPct val="110000"/>
              </a:lnSpc>
            </a:pPr>
            <a:r>
              <a:rPr lang="en-US" sz="1500" err="1">
                <a:latin typeface="Calibri"/>
                <a:cs typeface="Calibri"/>
              </a:rPr>
              <a:t>Aktiivinen</a:t>
            </a:r>
            <a:r>
              <a:rPr lang="en-US" sz="1500">
                <a:latin typeface="Calibri"/>
                <a:cs typeface="Calibri"/>
              </a:rPr>
              <a:t> ja </a:t>
            </a:r>
            <a:r>
              <a:rPr lang="en-US" sz="1500" err="1">
                <a:latin typeface="Calibri"/>
                <a:cs typeface="Calibri"/>
              </a:rPr>
              <a:t>aloitteellinen</a:t>
            </a:r>
            <a:r>
              <a:rPr lang="en-US" sz="1500">
                <a:latin typeface="Calibri"/>
                <a:cs typeface="Calibri"/>
              </a:rPr>
              <a:t> </a:t>
            </a:r>
            <a:r>
              <a:rPr lang="en-US" sz="1500" err="1">
                <a:latin typeface="Calibri"/>
                <a:cs typeface="Calibri"/>
              </a:rPr>
              <a:t>rooli</a:t>
            </a:r>
            <a:r>
              <a:rPr lang="en-US" sz="1500">
                <a:latin typeface="Calibri"/>
                <a:cs typeface="Calibri"/>
              </a:rPr>
              <a:t> </a:t>
            </a:r>
            <a:r>
              <a:rPr lang="en-US" sz="1500" err="1">
                <a:latin typeface="Calibri"/>
                <a:cs typeface="Calibri"/>
              </a:rPr>
              <a:t>itäisen</a:t>
            </a:r>
            <a:r>
              <a:rPr lang="en-US" sz="1500">
                <a:latin typeface="Calibri"/>
                <a:cs typeface="Calibri"/>
              </a:rPr>
              <a:t> </a:t>
            </a:r>
            <a:r>
              <a:rPr lang="en-US" sz="1500" err="1">
                <a:latin typeface="Calibri"/>
                <a:cs typeface="Calibri"/>
              </a:rPr>
              <a:t>yhteistyöalueen</a:t>
            </a:r>
            <a:r>
              <a:rPr lang="en-US" sz="1500">
                <a:latin typeface="Calibri"/>
                <a:cs typeface="Calibri"/>
              </a:rPr>
              <a:t> </a:t>
            </a:r>
            <a:r>
              <a:rPr lang="en-US" sz="1500" err="1">
                <a:latin typeface="Calibri"/>
                <a:cs typeface="Calibri"/>
              </a:rPr>
              <a:t>yhteistyön</a:t>
            </a:r>
            <a:r>
              <a:rPr lang="en-US" sz="1500">
                <a:latin typeface="Calibri"/>
                <a:cs typeface="Calibri"/>
              </a:rPr>
              <a:t> </a:t>
            </a:r>
            <a:r>
              <a:rPr lang="en-US" sz="1500" err="1">
                <a:latin typeface="Calibri"/>
                <a:cs typeface="Calibri"/>
              </a:rPr>
              <a:t>edistämisessä</a:t>
            </a:r>
            <a:r>
              <a:rPr lang="en-US" sz="1500">
                <a:latin typeface="Calibri"/>
                <a:cs typeface="Calibri"/>
              </a:rPr>
              <a:t>.</a:t>
            </a:r>
          </a:p>
          <a:p>
            <a:pPr fontAlgn="base">
              <a:lnSpc>
                <a:spcPct val="110000"/>
              </a:lnSpc>
            </a:pPr>
            <a:r>
              <a:rPr lang="en-US" sz="1500" err="1">
                <a:latin typeface="Calibri"/>
                <a:cs typeface="Calibri"/>
              </a:rPr>
              <a:t>Kumppanuuksien</a:t>
            </a:r>
            <a:r>
              <a:rPr lang="en-US" sz="1500">
                <a:latin typeface="Calibri"/>
                <a:cs typeface="Calibri"/>
              </a:rPr>
              <a:t> </a:t>
            </a:r>
            <a:r>
              <a:rPr lang="en-US" sz="1500" err="1">
                <a:latin typeface="Calibri"/>
                <a:cs typeface="Calibri"/>
              </a:rPr>
              <a:t>rakentaminen</a:t>
            </a:r>
            <a:r>
              <a:rPr lang="en-US" sz="1500">
                <a:latin typeface="Calibri"/>
                <a:cs typeface="Calibri"/>
              </a:rPr>
              <a:t> </a:t>
            </a:r>
            <a:r>
              <a:rPr lang="en-US" sz="1500" err="1">
                <a:latin typeface="Calibri"/>
                <a:cs typeface="Calibri"/>
              </a:rPr>
              <a:t>myös</a:t>
            </a:r>
            <a:r>
              <a:rPr lang="en-US" sz="1500">
                <a:latin typeface="Calibri"/>
                <a:cs typeface="Calibri"/>
              </a:rPr>
              <a:t> </a:t>
            </a:r>
            <a:r>
              <a:rPr lang="en-US" sz="1500" err="1">
                <a:latin typeface="Calibri"/>
                <a:cs typeface="Calibri"/>
              </a:rPr>
              <a:t>muiden</a:t>
            </a:r>
            <a:r>
              <a:rPr lang="en-US" sz="1500">
                <a:latin typeface="Calibri"/>
                <a:cs typeface="Calibri"/>
              </a:rPr>
              <a:t> </a:t>
            </a:r>
            <a:r>
              <a:rPr lang="en-US" sz="1500" err="1">
                <a:latin typeface="Calibri"/>
                <a:cs typeface="Calibri"/>
              </a:rPr>
              <a:t>hyvinvointi-alueiden</a:t>
            </a:r>
            <a:r>
              <a:rPr lang="en-US" sz="1500">
                <a:latin typeface="Calibri"/>
                <a:cs typeface="Calibri"/>
              </a:rPr>
              <a:t> </a:t>
            </a:r>
            <a:r>
              <a:rPr lang="en-US" sz="1500" err="1">
                <a:latin typeface="Calibri"/>
                <a:cs typeface="Calibri"/>
              </a:rPr>
              <a:t>kanssa</a:t>
            </a:r>
            <a:r>
              <a:rPr lang="en-US" sz="1500">
                <a:latin typeface="Calibri"/>
                <a:cs typeface="Calibri"/>
              </a:rPr>
              <a:t>, </a:t>
            </a:r>
            <a:r>
              <a:rPr lang="en-US" sz="1500" err="1">
                <a:latin typeface="Calibri"/>
                <a:cs typeface="Calibri"/>
              </a:rPr>
              <a:t>valtakunnallisesti</a:t>
            </a:r>
            <a:r>
              <a:rPr lang="en-US" sz="1500">
                <a:latin typeface="Calibri"/>
                <a:cs typeface="Calibri"/>
              </a:rPr>
              <a:t> ja </a:t>
            </a:r>
            <a:r>
              <a:rPr lang="en-US" sz="1500" err="1">
                <a:latin typeface="Calibri"/>
                <a:cs typeface="Calibri"/>
              </a:rPr>
              <a:t>kansainvälisesti</a:t>
            </a:r>
            <a:r>
              <a:rPr lang="en-US" sz="1500">
                <a:latin typeface="Calibri"/>
                <a:cs typeface="Calibri"/>
              </a:rPr>
              <a:t>.</a:t>
            </a:r>
          </a:p>
          <a:p>
            <a:pPr fontAlgn="base">
              <a:lnSpc>
                <a:spcPct val="110000"/>
              </a:lnSpc>
            </a:pPr>
            <a:r>
              <a:rPr lang="en-US" sz="1500" err="1">
                <a:latin typeface="Calibri"/>
                <a:cs typeface="Calibri"/>
              </a:rPr>
              <a:t>Kumppanuuksien</a:t>
            </a:r>
            <a:r>
              <a:rPr lang="en-US" sz="1500">
                <a:latin typeface="Calibri"/>
                <a:cs typeface="Calibri"/>
              </a:rPr>
              <a:t> </a:t>
            </a:r>
            <a:r>
              <a:rPr lang="en-US" sz="1500" err="1">
                <a:latin typeface="Calibri"/>
                <a:cs typeface="Calibri"/>
              </a:rPr>
              <a:t>ottaminen</a:t>
            </a:r>
            <a:r>
              <a:rPr lang="en-US" sz="1500">
                <a:latin typeface="Calibri"/>
                <a:cs typeface="Calibri"/>
              </a:rPr>
              <a:t> </a:t>
            </a:r>
            <a:r>
              <a:rPr lang="en-US" sz="1500" err="1">
                <a:latin typeface="Calibri"/>
                <a:cs typeface="Calibri"/>
              </a:rPr>
              <a:t>huomioon</a:t>
            </a:r>
            <a:r>
              <a:rPr lang="en-US" sz="1500">
                <a:latin typeface="Calibri"/>
                <a:cs typeface="Calibri"/>
              </a:rPr>
              <a:t> </a:t>
            </a:r>
            <a:r>
              <a:rPr lang="en-US" sz="1500" err="1">
                <a:latin typeface="Calibri"/>
                <a:cs typeface="Calibri"/>
              </a:rPr>
              <a:t>varautumisessa</a:t>
            </a:r>
            <a:r>
              <a:rPr lang="en-US" sz="1500">
                <a:latin typeface="Calibri"/>
                <a:cs typeface="Calibri"/>
              </a:rPr>
              <a:t> ja </a:t>
            </a:r>
            <a:r>
              <a:rPr lang="en-US" sz="1500" err="1">
                <a:latin typeface="Calibri"/>
                <a:cs typeface="Calibri"/>
              </a:rPr>
              <a:t>valmiusasioissa</a:t>
            </a:r>
            <a:r>
              <a:rPr lang="en-US" sz="1500">
                <a:latin typeface="Calibri"/>
                <a:cs typeface="Calibri"/>
              </a:rPr>
              <a:t>.</a:t>
            </a:r>
          </a:p>
        </p:txBody>
      </p:sp>
      <p:sp>
        <p:nvSpPr>
          <p:cNvPr id="11" name="Rectangle 10">
            <a:extLst>
              <a:ext uri="{FF2B5EF4-FFF2-40B4-BE49-F238E27FC236}">
                <a16:creationId xmlns:a16="http://schemas.microsoft.com/office/drawing/2014/main" id="{73A628C5-C30E-43F5-990F-D675A46B1D97}"/>
              </a:ext>
            </a:extLst>
          </p:cNvPr>
          <p:cNvSpPr/>
          <p:nvPr/>
        </p:nvSpPr>
        <p:spPr>
          <a:xfrm>
            <a:off x="0" y="1646129"/>
            <a:ext cx="11198831" cy="8630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solidFill>
            </a:endParaRPr>
          </a:p>
        </p:txBody>
      </p:sp>
      <p:sp>
        <p:nvSpPr>
          <p:cNvPr id="12" name="TextBox 11">
            <a:extLst>
              <a:ext uri="{FF2B5EF4-FFF2-40B4-BE49-F238E27FC236}">
                <a16:creationId xmlns:a16="http://schemas.microsoft.com/office/drawing/2014/main" id="{F2A36463-BB58-D0A9-42D6-CD2166B3A000}"/>
              </a:ext>
            </a:extLst>
          </p:cNvPr>
          <p:cNvSpPr txBox="1"/>
          <p:nvPr/>
        </p:nvSpPr>
        <p:spPr>
          <a:xfrm>
            <a:off x="510220" y="1842373"/>
            <a:ext cx="10541285" cy="461665"/>
          </a:xfrm>
          <a:prstGeom prst="rect">
            <a:avLst/>
          </a:prstGeom>
          <a:noFill/>
        </p:spPr>
        <p:txBody>
          <a:bodyPr wrap="square" lIns="91440" tIns="45720" rIns="91440" bIns="45720" rtlCol="0" anchor="t">
            <a:spAutoFit/>
          </a:bodyPr>
          <a:lstStyle/>
          <a:p>
            <a:r>
              <a:rPr lang="en-US" sz="2400" b="1" err="1">
                <a:solidFill>
                  <a:schemeClr val="bg1"/>
                </a:solidFill>
                <a:latin typeface="Calibri"/>
                <a:cs typeface="Calibri"/>
              </a:rPr>
              <a:t>Sujuva</a:t>
            </a:r>
            <a:r>
              <a:rPr lang="en-US" sz="2400" b="1">
                <a:solidFill>
                  <a:schemeClr val="bg1"/>
                </a:solidFill>
                <a:latin typeface="Calibri"/>
                <a:cs typeface="Calibri"/>
              </a:rPr>
              <a:t> ja </a:t>
            </a:r>
            <a:r>
              <a:rPr lang="en-US" sz="2400" b="1" err="1">
                <a:solidFill>
                  <a:schemeClr val="bg1"/>
                </a:solidFill>
                <a:latin typeface="Calibri"/>
                <a:cs typeface="Calibri"/>
              </a:rPr>
              <a:t>saumaton</a:t>
            </a:r>
            <a:r>
              <a:rPr lang="en-US" sz="2400" b="1">
                <a:solidFill>
                  <a:schemeClr val="bg1"/>
                </a:solidFill>
                <a:latin typeface="Calibri"/>
                <a:cs typeface="Calibri"/>
              </a:rPr>
              <a:t> </a:t>
            </a:r>
            <a:r>
              <a:rPr lang="en-US" sz="2400" b="1" err="1">
                <a:solidFill>
                  <a:schemeClr val="bg1"/>
                </a:solidFill>
                <a:latin typeface="Calibri"/>
                <a:cs typeface="Calibri"/>
              </a:rPr>
              <a:t>kumppanuus</a:t>
            </a:r>
            <a:endParaRPr lang="en-US" sz="2400">
              <a:solidFill>
                <a:schemeClr val="bg1"/>
              </a:solidFill>
              <a:latin typeface="Calibri"/>
              <a:cs typeface="Calibri"/>
            </a:endParaRPr>
          </a:p>
        </p:txBody>
      </p:sp>
    </p:spTree>
    <p:extLst>
      <p:ext uri="{BB962C8B-B14F-4D97-AF65-F5344CB8AC3E}">
        <p14:creationId xmlns:p14="http://schemas.microsoft.com/office/powerpoint/2010/main" val="916146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72EF84-8B35-4DD2-870C-E67D530D366F}"/>
              </a:ext>
            </a:extLst>
          </p:cNvPr>
          <p:cNvSpPr>
            <a:spLocks noGrp="1"/>
          </p:cNvSpPr>
          <p:nvPr>
            <p:ph type="title"/>
          </p:nvPr>
        </p:nvSpPr>
        <p:spPr>
          <a:xfrm>
            <a:off x="510987" y="388620"/>
            <a:ext cx="11169009" cy="702216"/>
          </a:xfrm>
        </p:spPr>
        <p:txBody>
          <a:bodyPr anchor="t">
            <a:normAutofit/>
          </a:bodyPr>
          <a:lstStyle/>
          <a:p>
            <a:r>
              <a:rPr lang="fi-FI" sz="3700"/>
              <a:t>Kuntien ja hyvinvointialueen yhteistyön puitesopimus</a:t>
            </a:r>
          </a:p>
        </p:txBody>
      </p:sp>
      <p:sp>
        <p:nvSpPr>
          <p:cNvPr id="17" name="Date Placeholder 3">
            <a:extLst>
              <a:ext uri="{FF2B5EF4-FFF2-40B4-BE49-F238E27FC236}">
                <a16:creationId xmlns:a16="http://schemas.microsoft.com/office/drawing/2014/main" id="{5210CBB9-6672-F881-EA93-02323BC0F0A4}"/>
              </a:ext>
            </a:extLst>
          </p:cNvPr>
          <p:cNvSpPr>
            <a:spLocks noGrp="1"/>
          </p:cNvSpPr>
          <p:nvPr>
            <p:ph type="dt" sz="half" idx="10"/>
          </p:nvPr>
        </p:nvSpPr>
        <p:spPr>
          <a:xfrm>
            <a:off x="777240" y="6238471"/>
            <a:ext cx="926054" cy="197223"/>
          </a:xfrm>
        </p:spPr>
        <p:txBody>
          <a:bodyPr/>
          <a:lstStyle/>
          <a:p>
            <a:pPr>
              <a:spcAft>
                <a:spcPts val="600"/>
              </a:spcAft>
            </a:pPr>
            <a:fld id="{7543A2C5-3C68-4C15-B04F-E325283184C4}" type="datetime1">
              <a:rPr lang="fi-FI" smtClean="0"/>
              <a:pPr>
                <a:spcAft>
                  <a:spcPts val="600"/>
                </a:spcAft>
              </a:pPr>
              <a:t>1.6.2023</a:t>
            </a:fld>
            <a:endParaRPr lang="fi-FI"/>
          </a:p>
        </p:txBody>
      </p:sp>
      <p:sp>
        <p:nvSpPr>
          <p:cNvPr id="18" name="Footer Placeholder 4">
            <a:extLst>
              <a:ext uri="{FF2B5EF4-FFF2-40B4-BE49-F238E27FC236}">
                <a16:creationId xmlns:a16="http://schemas.microsoft.com/office/drawing/2014/main" id="{B85D4C1A-9E3F-ACD0-EE04-2DB68A59600A}"/>
              </a:ext>
            </a:extLst>
          </p:cNvPr>
          <p:cNvSpPr>
            <a:spLocks noGrp="1"/>
          </p:cNvSpPr>
          <p:nvPr>
            <p:ph type="ftr" sz="quarter" idx="11"/>
          </p:nvPr>
        </p:nvSpPr>
        <p:spPr>
          <a:xfrm>
            <a:off x="1752600" y="6238471"/>
            <a:ext cx="4114800" cy="197223"/>
          </a:xfrm>
        </p:spPr>
        <p:txBody>
          <a:bodyPr/>
          <a:lstStyle/>
          <a:p>
            <a:endParaRPr lang="fi-FI"/>
          </a:p>
        </p:txBody>
      </p:sp>
      <p:sp>
        <p:nvSpPr>
          <p:cNvPr id="19" name="Slide Number Placeholder 5">
            <a:extLst>
              <a:ext uri="{FF2B5EF4-FFF2-40B4-BE49-F238E27FC236}">
                <a16:creationId xmlns:a16="http://schemas.microsoft.com/office/drawing/2014/main" id="{214DD552-E067-334D-DCBD-C90A0E86A688}"/>
              </a:ext>
            </a:extLst>
          </p:cNvPr>
          <p:cNvSpPr>
            <a:spLocks noGrp="1"/>
          </p:cNvSpPr>
          <p:nvPr>
            <p:ph type="sldNum" sz="quarter" idx="12"/>
          </p:nvPr>
        </p:nvSpPr>
        <p:spPr>
          <a:xfrm>
            <a:off x="510988" y="6238471"/>
            <a:ext cx="257108" cy="197223"/>
          </a:xfrm>
        </p:spPr>
        <p:txBody>
          <a:bodyPr/>
          <a:lstStyle/>
          <a:p>
            <a:pPr>
              <a:spcAft>
                <a:spcPts val="600"/>
              </a:spcAft>
            </a:pPr>
            <a:fld id="{31160B98-140E-4345-B1A3-2A7247C42973}" type="slidenum">
              <a:rPr lang="fi-FI" smtClean="0"/>
              <a:pPr>
                <a:spcAft>
                  <a:spcPts val="600"/>
                </a:spcAft>
              </a:pPr>
              <a:t>36</a:t>
            </a:fld>
            <a:endParaRPr lang="fi-FI"/>
          </a:p>
        </p:txBody>
      </p:sp>
      <p:graphicFrame>
        <p:nvGraphicFramePr>
          <p:cNvPr id="20" name="Sisällön paikkamerkki 2">
            <a:extLst>
              <a:ext uri="{FF2B5EF4-FFF2-40B4-BE49-F238E27FC236}">
                <a16:creationId xmlns:a16="http://schemas.microsoft.com/office/drawing/2014/main" id="{D5318521-3DB2-B80B-A24C-D7F4E4BEA60D}"/>
              </a:ext>
            </a:extLst>
          </p:cNvPr>
          <p:cNvGraphicFramePr>
            <a:graphicFrameLocks noGrp="1"/>
          </p:cNvGraphicFramePr>
          <p:nvPr>
            <p:ph idx="1"/>
            <p:extLst>
              <p:ext uri="{D42A27DB-BD31-4B8C-83A1-F6EECF244321}">
                <p14:modId xmlns:p14="http://schemas.microsoft.com/office/powerpoint/2010/main" val="1656401196"/>
              </p:ext>
            </p:extLst>
          </p:nvPr>
        </p:nvGraphicFramePr>
        <p:xfrm>
          <a:off x="569602" y="1303831"/>
          <a:ext cx="11169009" cy="4360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61691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11BC2F-0C7F-4652-BD43-F2C5254B68D5}"/>
              </a:ext>
            </a:extLst>
          </p:cNvPr>
          <p:cNvSpPr>
            <a:spLocks noGrp="1"/>
          </p:cNvSpPr>
          <p:nvPr>
            <p:ph type="title"/>
          </p:nvPr>
        </p:nvSpPr>
        <p:spPr>
          <a:xfrm>
            <a:off x="5561623" y="701235"/>
            <a:ext cx="6079296" cy="702216"/>
          </a:xfrm>
        </p:spPr>
        <p:txBody>
          <a:bodyPr anchor="t">
            <a:normAutofit/>
          </a:bodyPr>
          <a:lstStyle/>
          <a:p>
            <a:r>
              <a:rPr lang="fi-FI"/>
              <a:t>Yhteistyö järjestöjen kanssa</a:t>
            </a:r>
          </a:p>
        </p:txBody>
      </p:sp>
      <p:sp>
        <p:nvSpPr>
          <p:cNvPr id="23" name="Content Placeholder 2">
            <a:extLst>
              <a:ext uri="{FF2B5EF4-FFF2-40B4-BE49-F238E27FC236}">
                <a16:creationId xmlns:a16="http://schemas.microsoft.com/office/drawing/2014/main" id="{4AF6F77A-84F7-09F5-28FE-5D3ADF6AD109}"/>
              </a:ext>
            </a:extLst>
          </p:cNvPr>
          <p:cNvSpPr>
            <a:spLocks noGrp="1"/>
          </p:cNvSpPr>
          <p:nvPr>
            <p:ph idx="1"/>
          </p:nvPr>
        </p:nvSpPr>
        <p:spPr>
          <a:xfrm>
            <a:off x="5561623" y="1792293"/>
            <a:ext cx="6079296" cy="4360292"/>
          </a:xfrm>
        </p:spPr>
        <p:txBody>
          <a:bodyPr vert="horz" lIns="0" tIns="0" rIns="0" bIns="0" rtlCol="0">
            <a:normAutofit/>
          </a:bodyPr>
          <a:lstStyle/>
          <a:p>
            <a:r>
              <a:rPr lang="en-US" err="1"/>
              <a:t>Järjestöjen</a:t>
            </a:r>
            <a:r>
              <a:rPr lang="en-US"/>
              <a:t> </a:t>
            </a:r>
            <a:r>
              <a:rPr lang="en-US" err="1"/>
              <a:t>kanssa</a:t>
            </a:r>
            <a:r>
              <a:rPr lang="en-US"/>
              <a:t> </a:t>
            </a:r>
            <a:r>
              <a:rPr lang="en-US" err="1"/>
              <a:t>tehdään</a:t>
            </a:r>
            <a:r>
              <a:rPr lang="en-US"/>
              <a:t> </a:t>
            </a:r>
            <a:r>
              <a:rPr lang="en-US" err="1"/>
              <a:t>yhteistyötä</a:t>
            </a:r>
            <a:r>
              <a:rPr lang="en-US"/>
              <a:t> ja </a:t>
            </a:r>
            <a:r>
              <a:rPr lang="en-US" err="1"/>
              <a:t>käydään</a:t>
            </a:r>
            <a:r>
              <a:rPr lang="en-US"/>
              <a:t> </a:t>
            </a:r>
            <a:r>
              <a:rPr lang="en-US" err="1"/>
              <a:t>vuoropuhelua</a:t>
            </a:r>
            <a:r>
              <a:rPr lang="en-US"/>
              <a:t> </a:t>
            </a:r>
            <a:r>
              <a:rPr lang="en-US" err="1"/>
              <a:t>muun</a:t>
            </a:r>
            <a:r>
              <a:rPr lang="en-US"/>
              <a:t> </a:t>
            </a:r>
            <a:r>
              <a:rPr lang="en-US" err="1"/>
              <a:t>muassa</a:t>
            </a:r>
            <a:r>
              <a:rPr lang="en-US"/>
              <a:t> </a:t>
            </a:r>
            <a:r>
              <a:rPr lang="en-US" err="1"/>
              <a:t>hyvinvointialueen</a:t>
            </a:r>
            <a:r>
              <a:rPr lang="en-US"/>
              <a:t> </a:t>
            </a:r>
            <a:r>
              <a:rPr lang="en-US" err="1"/>
              <a:t>järjestö</a:t>
            </a:r>
            <a:r>
              <a:rPr lang="en-US"/>
              <a:t>- ja </a:t>
            </a:r>
            <a:r>
              <a:rPr lang="en-US" err="1"/>
              <a:t>osallisuusfoorumeissa</a:t>
            </a:r>
            <a:r>
              <a:rPr lang="en-US"/>
              <a:t> </a:t>
            </a:r>
            <a:r>
              <a:rPr lang="en-US" err="1"/>
              <a:t>sekä</a:t>
            </a:r>
            <a:r>
              <a:rPr lang="en-US"/>
              <a:t> </a:t>
            </a:r>
            <a:r>
              <a:rPr lang="en-US" err="1"/>
              <a:t>järjestöjen</a:t>
            </a:r>
            <a:r>
              <a:rPr lang="en-US"/>
              <a:t> ja </a:t>
            </a:r>
            <a:r>
              <a:rPr lang="en-US" err="1"/>
              <a:t>Keski-Suomen</a:t>
            </a:r>
            <a:r>
              <a:rPr lang="en-US"/>
              <a:t> </a:t>
            </a:r>
            <a:r>
              <a:rPr lang="en-US" err="1"/>
              <a:t>maakunnan</a:t>
            </a:r>
            <a:r>
              <a:rPr lang="en-US"/>
              <a:t> </a:t>
            </a:r>
            <a:r>
              <a:rPr lang="en-US" err="1"/>
              <a:t>kumppanuuspöydässä</a:t>
            </a:r>
            <a:endParaRPr lang="en-US"/>
          </a:p>
          <a:p>
            <a:r>
              <a:rPr lang="en-US" err="1"/>
              <a:t>Järjestöt</a:t>
            </a:r>
            <a:r>
              <a:rPr lang="en-US"/>
              <a:t> </a:t>
            </a:r>
            <a:r>
              <a:rPr lang="en-US" err="1"/>
              <a:t>tuovat</a:t>
            </a:r>
            <a:r>
              <a:rPr lang="en-US"/>
              <a:t> </a:t>
            </a:r>
            <a:r>
              <a:rPr lang="en-US" err="1"/>
              <a:t>oman</a:t>
            </a:r>
            <a:r>
              <a:rPr lang="en-US"/>
              <a:t> </a:t>
            </a:r>
            <a:r>
              <a:rPr lang="en-US" err="1"/>
              <a:t>asiantuntemuksensa</a:t>
            </a:r>
            <a:r>
              <a:rPr lang="en-US"/>
              <a:t> ja </a:t>
            </a:r>
            <a:r>
              <a:rPr lang="en-US" err="1"/>
              <a:t>jäsenistönsä</a:t>
            </a:r>
            <a:r>
              <a:rPr lang="en-US"/>
              <a:t> </a:t>
            </a:r>
            <a:r>
              <a:rPr lang="en-US" err="1"/>
              <a:t>asiakaskokemustiedon</a:t>
            </a:r>
            <a:r>
              <a:rPr lang="en-US"/>
              <a:t> </a:t>
            </a:r>
            <a:r>
              <a:rPr lang="en-US" err="1"/>
              <a:t>palveluiden</a:t>
            </a:r>
            <a:r>
              <a:rPr lang="en-US"/>
              <a:t> </a:t>
            </a:r>
            <a:r>
              <a:rPr lang="en-US" err="1"/>
              <a:t>kehittämiseen</a:t>
            </a:r>
            <a:r>
              <a:rPr lang="en-US"/>
              <a:t> </a:t>
            </a:r>
          </a:p>
          <a:p>
            <a:r>
              <a:rPr lang="en-US" err="1"/>
              <a:t>Järjestöjen</a:t>
            </a:r>
            <a:r>
              <a:rPr lang="en-US"/>
              <a:t> </a:t>
            </a:r>
            <a:r>
              <a:rPr lang="en-US" err="1"/>
              <a:t>tarjoama</a:t>
            </a:r>
            <a:r>
              <a:rPr lang="en-US"/>
              <a:t> </a:t>
            </a:r>
            <a:r>
              <a:rPr lang="en-US" err="1"/>
              <a:t>tieto</a:t>
            </a:r>
            <a:r>
              <a:rPr lang="en-US"/>
              <a:t>- ja </a:t>
            </a:r>
            <a:r>
              <a:rPr lang="en-US" err="1"/>
              <a:t>neuvontatuki</a:t>
            </a:r>
            <a:r>
              <a:rPr lang="en-US"/>
              <a:t> </a:t>
            </a:r>
            <a:r>
              <a:rPr lang="en-US" err="1"/>
              <a:t>sekä</a:t>
            </a:r>
            <a:r>
              <a:rPr lang="en-US"/>
              <a:t> </a:t>
            </a:r>
            <a:r>
              <a:rPr lang="en-US" err="1"/>
              <a:t>muut</a:t>
            </a:r>
            <a:r>
              <a:rPr lang="en-US"/>
              <a:t> </a:t>
            </a:r>
            <a:r>
              <a:rPr lang="en-US" err="1"/>
              <a:t>palvelut</a:t>
            </a:r>
            <a:r>
              <a:rPr lang="en-US"/>
              <a:t> </a:t>
            </a:r>
            <a:r>
              <a:rPr lang="en-US" err="1"/>
              <a:t>kuten</a:t>
            </a:r>
            <a:r>
              <a:rPr lang="en-US"/>
              <a:t> </a:t>
            </a:r>
            <a:r>
              <a:rPr lang="en-US" err="1"/>
              <a:t>ryhmä</a:t>
            </a:r>
            <a:r>
              <a:rPr lang="en-US"/>
              <a:t>- ja </a:t>
            </a:r>
            <a:r>
              <a:rPr lang="en-US" err="1"/>
              <a:t>vertaistoiminta</a:t>
            </a:r>
            <a:r>
              <a:rPr lang="en-US"/>
              <a:t> </a:t>
            </a:r>
            <a:r>
              <a:rPr lang="en-US" err="1"/>
              <a:t>huomioidaan</a:t>
            </a:r>
            <a:r>
              <a:rPr lang="en-US"/>
              <a:t> </a:t>
            </a:r>
            <a:r>
              <a:rPr lang="en-US" err="1"/>
              <a:t>osana</a:t>
            </a:r>
            <a:r>
              <a:rPr lang="en-US"/>
              <a:t> </a:t>
            </a:r>
            <a:r>
              <a:rPr lang="en-US" err="1"/>
              <a:t>palvelukokonaisuutta</a:t>
            </a:r>
            <a:endParaRPr lang="en-US"/>
          </a:p>
          <a:p>
            <a:endParaRPr lang="en-US"/>
          </a:p>
          <a:p>
            <a:endParaRPr lang="en-US"/>
          </a:p>
          <a:p>
            <a:endParaRPr lang="en-US"/>
          </a:p>
          <a:p>
            <a:endParaRPr lang="en-US"/>
          </a:p>
        </p:txBody>
      </p:sp>
      <p:sp>
        <p:nvSpPr>
          <p:cNvPr id="9" name="Date Placeholder 3">
            <a:extLst>
              <a:ext uri="{FF2B5EF4-FFF2-40B4-BE49-F238E27FC236}">
                <a16:creationId xmlns:a16="http://schemas.microsoft.com/office/drawing/2014/main" id="{914FAB7C-2EA4-1C6A-D777-7F5EB3254E81}"/>
              </a:ext>
            </a:extLst>
          </p:cNvPr>
          <p:cNvSpPr>
            <a:spLocks noGrp="1"/>
          </p:cNvSpPr>
          <p:nvPr>
            <p:ph type="dt" sz="half" idx="10"/>
          </p:nvPr>
        </p:nvSpPr>
        <p:spPr>
          <a:xfrm>
            <a:off x="777240" y="6238471"/>
            <a:ext cx="926054" cy="197223"/>
          </a:xfrm>
        </p:spPr>
        <p:txBody>
          <a:bodyPr anchor="ctr">
            <a:normAutofit/>
          </a:bodyPr>
          <a:lstStyle/>
          <a:p>
            <a:pPr>
              <a:spcAft>
                <a:spcPts val="600"/>
              </a:spcAft>
            </a:pPr>
            <a:fld id="{7543A2C5-3C68-4C15-B04F-E325283184C4}" type="datetime1">
              <a:rPr lang="fi-FI" smtClean="0"/>
              <a:pPr>
                <a:spcAft>
                  <a:spcPts val="600"/>
                </a:spcAft>
              </a:pPr>
              <a:t>1.6.2023</a:t>
            </a:fld>
            <a:endParaRPr lang="fi-FI"/>
          </a:p>
        </p:txBody>
      </p:sp>
      <p:sp>
        <p:nvSpPr>
          <p:cNvPr id="29" name="Footer Placeholder 4">
            <a:extLst>
              <a:ext uri="{FF2B5EF4-FFF2-40B4-BE49-F238E27FC236}">
                <a16:creationId xmlns:a16="http://schemas.microsoft.com/office/drawing/2014/main" id="{6C97643D-E5A8-E83A-D48B-0160E09DAA9D}"/>
              </a:ext>
            </a:extLst>
          </p:cNvPr>
          <p:cNvSpPr>
            <a:spLocks noGrp="1"/>
          </p:cNvSpPr>
          <p:nvPr>
            <p:ph type="ftr" sz="quarter" idx="11"/>
          </p:nvPr>
        </p:nvSpPr>
        <p:spPr>
          <a:xfrm>
            <a:off x="1752600" y="6238471"/>
            <a:ext cx="4114800" cy="197223"/>
          </a:xfrm>
        </p:spPr>
        <p:txBody>
          <a:bodyPr/>
          <a:lstStyle/>
          <a:p>
            <a:endParaRPr lang="fi-FI"/>
          </a:p>
        </p:txBody>
      </p:sp>
      <p:sp>
        <p:nvSpPr>
          <p:cNvPr id="13" name="Slide Number Placeholder 5">
            <a:extLst>
              <a:ext uri="{FF2B5EF4-FFF2-40B4-BE49-F238E27FC236}">
                <a16:creationId xmlns:a16="http://schemas.microsoft.com/office/drawing/2014/main" id="{253FA07D-E1C2-C004-1BAE-66BFD5F097B8}"/>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37</a:t>
            </a:fld>
            <a:endParaRPr lang="fi-FI"/>
          </a:p>
        </p:txBody>
      </p:sp>
      <p:pic>
        <p:nvPicPr>
          <p:cNvPr id="3" name="Kuva 3" descr="Kuva, joka sisältää kohteen henkilö&#10;&#10;Kuvaus luotu automaattisesti">
            <a:extLst>
              <a:ext uri="{FF2B5EF4-FFF2-40B4-BE49-F238E27FC236}">
                <a16:creationId xmlns:a16="http://schemas.microsoft.com/office/drawing/2014/main" id="{29F85418-FD0A-0E67-03E3-0B462C26D3C9}"/>
              </a:ext>
            </a:extLst>
          </p:cNvPr>
          <p:cNvPicPr>
            <a:picLocks noGrp="1" noChangeAspect="1"/>
          </p:cNvPicPr>
          <p:nvPr>
            <p:ph type="pic" sz="quarter" idx="13"/>
          </p:nvPr>
        </p:nvPicPr>
        <p:blipFill rotWithShape="1">
          <a:blip r:embed="rId2"/>
          <a:srcRect l="24139" r="27992" b="-2"/>
          <a:stretch/>
        </p:blipFill>
        <p:spPr>
          <a:xfrm>
            <a:off x="511495" y="388620"/>
            <a:ext cx="4664009" cy="5480657"/>
          </a:xfrm>
          <a:noFill/>
        </p:spPr>
      </p:pic>
    </p:spTree>
    <p:extLst>
      <p:ext uri="{BB962C8B-B14F-4D97-AF65-F5344CB8AC3E}">
        <p14:creationId xmlns:p14="http://schemas.microsoft.com/office/powerpoint/2010/main" val="36860408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BD1863-9BA4-1911-A7A0-BE9B5AF524A4}"/>
              </a:ext>
            </a:extLst>
          </p:cNvPr>
          <p:cNvSpPr>
            <a:spLocks noGrp="1"/>
          </p:cNvSpPr>
          <p:nvPr>
            <p:ph type="ctrTitle"/>
          </p:nvPr>
        </p:nvSpPr>
        <p:spPr/>
        <p:txBody>
          <a:bodyPr/>
          <a:lstStyle/>
          <a:p>
            <a:r>
              <a:rPr lang="fi-FI">
                <a:cs typeface="Calibri"/>
              </a:rPr>
              <a:t>Viestintä</a:t>
            </a:r>
            <a:endParaRPr lang="fi-FI"/>
          </a:p>
        </p:txBody>
      </p:sp>
      <p:sp>
        <p:nvSpPr>
          <p:cNvPr id="3" name="Päivämäärän paikkamerkki 2">
            <a:extLst>
              <a:ext uri="{FF2B5EF4-FFF2-40B4-BE49-F238E27FC236}">
                <a16:creationId xmlns:a16="http://schemas.microsoft.com/office/drawing/2014/main" id="{85F426A2-03CC-2E4F-E066-D9C48DCA156C}"/>
              </a:ext>
            </a:extLst>
          </p:cNvPr>
          <p:cNvSpPr>
            <a:spLocks noGrp="1"/>
          </p:cNvSpPr>
          <p:nvPr>
            <p:ph type="dt" sz="half" idx="10"/>
          </p:nvPr>
        </p:nvSpPr>
        <p:spPr/>
        <p:txBody>
          <a:bodyPr/>
          <a:lstStyle/>
          <a:p>
            <a:fld id="{DDC89562-7E35-428F-8FAE-6A9A6BD59787}" type="datetime1">
              <a:rPr lang="fi-FI" smtClean="0"/>
              <a:pPr/>
              <a:t>1.6.2023</a:t>
            </a:fld>
            <a:endParaRPr lang="fi-FI"/>
          </a:p>
        </p:txBody>
      </p:sp>
      <p:sp>
        <p:nvSpPr>
          <p:cNvPr id="4" name="Alatunnisteen paikkamerkki 3">
            <a:extLst>
              <a:ext uri="{FF2B5EF4-FFF2-40B4-BE49-F238E27FC236}">
                <a16:creationId xmlns:a16="http://schemas.microsoft.com/office/drawing/2014/main" id="{72BAA202-64CE-0AEA-8D63-D0954F70906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746B3654-3424-03B6-6D8A-796141F33330}"/>
              </a:ext>
            </a:extLst>
          </p:cNvPr>
          <p:cNvSpPr>
            <a:spLocks noGrp="1"/>
          </p:cNvSpPr>
          <p:nvPr>
            <p:ph type="sldNum" sz="quarter" idx="12"/>
          </p:nvPr>
        </p:nvSpPr>
        <p:spPr/>
        <p:txBody>
          <a:bodyPr/>
          <a:lstStyle/>
          <a:p>
            <a:fld id="{31160B98-140E-4345-B1A3-2A7247C42973}" type="slidenum">
              <a:rPr lang="fi-FI" smtClean="0"/>
              <a:pPr/>
              <a:t>38</a:t>
            </a:fld>
            <a:endParaRPr lang="fi-FI"/>
          </a:p>
        </p:txBody>
      </p:sp>
    </p:spTree>
    <p:extLst>
      <p:ext uri="{BB962C8B-B14F-4D97-AF65-F5344CB8AC3E}">
        <p14:creationId xmlns:p14="http://schemas.microsoft.com/office/powerpoint/2010/main" val="19743497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4277B-E155-90FD-AB5D-AE75F9463C81}"/>
              </a:ext>
            </a:extLst>
          </p:cNvPr>
          <p:cNvSpPr>
            <a:spLocks noGrp="1"/>
          </p:cNvSpPr>
          <p:nvPr>
            <p:ph type="title"/>
          </p:nvPr>
        </p:nvSpPr>
        <p:spPr/>
        <p:txBody>
          <a:bodyPr/>
          <a:lstStyle/>
          <a:p>
            <a:r>
              <a:rPr lang="fi-FI">
                <a:cs typeface="Calibri"/>
              </a:rPr>
              <a:t>Viestintä</a:t>
            </a:r>
            <a:endParaRPr lang="fi-FI"/>
          </a:p>
        </p:txBody>
      </p:sp>
      <p:sp>
        <p:nvSpPr>
          <p:cNvPr id="3" name="Sisällön paikkamerkki 2">
            <a:extLst>
              <a:ext uri="{FF2B5EF4-FFF2-40B4-BE49-F238E27FC236}">
                <a16:creationId xmlns:a16="http://schemas.microsoft.com/office/drawing/2014/main" id="{0B3ECE5E-7DA9-8F09-FECD-564583139E35}"/>
              </a:ext>
            </a:extLst>
          </p:cNvPr>
          <p:cNvSpPr>
            <a:spLocks noGrp="1"/>
          </p:cNvSpPr>
          <p:nvPr>
            <p:ph idx="1"/>
          </p:nvPr>
        </p:nvSpPr>
        <p:spPr>
          <a:xfrm>
            <a:off x="510987" y="1508985"/>
            <a:ext cx="6371166" cy="4360292"/>
          </a:xfrm>
        </p:spPr>
        <p:txBody>
          <a:bodyPr vert="horz" lIns="0" tIns="0" rIns="0" bIns="0" rtlCol="0" anchor="t">
            <a:noAutofit/>
          </a:bodyPr>
          <a:lstStyle/>
          <a:p>
            <a:r>
              <a:rPr lang="fi-FI">
                <a:cs typeface="Calibri"/>
              </a:rPr>
              <a:t>Verkkosivut </a:t>
            </a:r>
            <a:r>
              <a:rPr lang="fi-FI">
                <a:cs typeface="Calibri"/>
                <a:hlinkClick r:id="rId2"/>
              </a:rPr>
              <a:t>www.hyvaks.fi</a:t>
            </a:r>
            <a:endParaRPr lang="fi-FI">
              <a:cs typeface="Calibri"/>
            </a:endParaRPr>
          </a:p>
          <a:p>
            <a:r>
              <a:rPr lang="fi-FI">
                <a:cs typeface="Calibri"/>
              </a:rPr>
              <a:t>Somekanavat</a:t>
            </a:r>
          </a:p>
          <a:p>
            <a:pPr marL="626745" lvl="1"/>
            <a:r>
              <a:rPr lang="fi-FI">
                <a:cs typeface="Calibri"/>
              </a:rPr>
              <a:t>Facebook</a:t>
            </a:r>
          </a:p>
          <a:p>
            <a:pPr marL="626745" lvl="1"/>
            <a:r>
              <a:rPr lang="fi-FI">
                <a:cs typeface="Calibri"/>
              </a:rPr>
              <a:t>Instagram</a:t>
            </a:r>
          </a:p>
          <a:p>
            <a:pPr marL="626745" lvl="1"/>
            <a:r>
              <a:rPr lang="fi-FI">
                <a:cs typeface="Calibri"/>
              </a:rPr>
              <a:t>Twitter</a:t>
            </a:r>
          </a:p>
          <a:p>
            <a:pPr marL="626745" lvl="1"/>
            <a:r>
              <a:rPr lang="fi-FI">
                <a:cs typeface="Calibri"/>
              </a:rPr>
              <a:t>LinkedIn</a:t>
            </a:r>
          </a:p>
          <a:p>
            <a:pPr marL="626745" lvl="1"/>
            <a:r>
              <a:rPr lang="fi-FI">
                <a:cs typeface="Calibri"/>
              </a:rPr>
              <a:t>YouTube</a:t>
            </a:r>
          </a:p>
          <a:p>
            <a:r>
              <a:rPr lang="fi-FI">
                <a:cs typeface="Calibri"/>
              </a:rPr>
              <a:t>Blogi</a:t>
            </a:r>
          </a:p>
          <a:p>
            <a:r>
              <a:rPr lang="fi-FI">
                <a:cs typeface="Calibri"/>
              </a:rPr>
              <a:t>Uutiskirjeet</a:t>
            </a:r>
            <a:endParaRPr lang="fi-FI"/>
          </a:p>
          <a:p>
            <a:pPr marL="626745" lvl="1"/>
            <a:r>
              <a:rPr lang="fi-FI">
                <a:cs typeface="Calibri"/>
              </a:rPr>
              <a:t>Henkilöstö</a:t>
            </a:r>
          </a:p>
          <a:p>
            <a:pPr marL="626745" lvl="1"/>
            <a:r>
              <a:rPr lang="fi-FI">
                <a:cs typeface="Calibri"/>
              </a:rPr>
              <a:t>Järjestöt ja seurakunnat</a:t>
            </a:r>
          </a:p>
          <a:p>
            <a:pPr marL="626745" lvl="1"/>
            <a:r>
              <a:rPr lang="fi-FI">
                <a:cs typeface="Calibri"/>
              </a:rPr>
              <a:t>Kunnat</a:t>
            </a:r>
          </a:p>
          <a:p>
            <a:pPr marL="626745" lvl="1"/>
            <a:r>
              <a:rPr lang="fi-FI">
                <a:cs typeface="Calibri"/>
              </a:rPr>
              <a:t>Yksityiset palvelun tuottajat ja yritykset</a:t>
            </a:r>
          </a:p>
          <a:p>
            <a:r>
              <a:rPr lang="fi-FI">
                <a:cs typeface="Calibri"/>
              </a:rPr>
              <a:t>Keskustelu- ja kuulemistilaisuudet, tapahtumat, verkostot ja tapaamiset</a:t>
            </a:r>
          </a:p>
        </p:txBody>
      </p:sp>
      <p:sp>
        <p:nvSpPr>
          <p:cNvPr id="4" name="Päivämäärän paikkamerkki 3">
            <a:extLst>
              <a:ext uri="{FF2B5EF4-FFF2-40B4-BE49-F238E27FC236}">
                <a16:creationId xmlns:a16="http://schemas.microsoft.com/office/drawing/2014/main" id="{F20D9C95-5F7D-3BE2-00FD-5412BCD65656}"/>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6" name="Dian numeron paikkamerkki 5">
            <a:extLst>
              <a:ext uri="{FF2B5EF4-FFF2-40B4-BE49-F238E27FC236}">
                <a16:creationId xmlns:a16="http://schemas.microsoft.com/office/drawing/2014/main" id="{7BD6EDE1-E243-EA98-174D-116453EFD6B1}"/>
              </a:ext>
            </a:extLst>
          </p:cNvPr>
          <p:cNvSpPr>
            <a:spLocks noGrp="1"/>
          </p:cNvSpPr>
          <p:nvPr>
            <p:ph type="sldNum" sz="quarter" idx="12"/>
          </p:nvPr>
        </p:nvSpPr>
        <p:spPr/>
        <p:txBody>
          <a:bodyPr/>
          <a:lstStyle/>
          <a:p>
            <a:fld id="{31160B98-140E-4345-B1A3-2A7247C42973}" type="slidenum">
              <a:rPr lang="fi-FI" smtClean="0"/>
              <a:t>39</a:t>
            </a:fld>
            <a:endParaRPr lang="fi-FI"/>
          </a:p>
        </p:txBody>
      </p:sp>
      <p:pic>
        <p:nvPicPr>
          <p:cNvPr id="8" name="Kuva 8" descr="Kuva, joka sisältää kohteen teksti, valokuvakehys&#10;&#10;Kuvaus luotu automaattisesti">
            <a:extLst>
              <a:ext uri="{FF2B5EF4-FFF2-40B4-BE49-F238E27FC236}">
                <a16:creationId xmlns:a16="http://schemas.microsoft.com/office/drawing/2014/main" id="{D65889CB-2C3F-F81D-5697-16D241614779}"/>
              </a:ext>
            </a:extLst>
          </p:cNvPr>
          <p:cNvPicPr>
            <a:picLocks noGrp="1" noChangeAspect="1"/>
          </p:cNvPicPr>
          <p:nvPr>
            <p:ph idx="13"/>
          </p:nvPr>
        </p:nvPicPr>
        <p:blipFill>
          <a:blip r:embed="rId3"/>
          <a:stretch>
            <a:fillRect/>
          </a:stretch>
        </p:blipFill>
        <p:spPr>
          <a:xfrm>
            <a:off x="6522805" y="1773548"/>
            <a:ext cx="5164666" cy="3439583"/>
          </a:xfrm>
        </p:spPr>
      </p:pic>
    </p:spTree>
    <p:extLst>
      <p:ext uri="{BB962C8B-B14F-4D97-AF65-F5344CB8AC3E}">
        <p14:creationId xmlns:p14="http://schemas.microsoft.com/office/powerpoint/2010/main" val="360052120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2BB2FE-4087-03D3-3ACD-CD7A72B2F895}"/>
              </a:ext>
            </a:extLst>
          </p:cNvPr>
          <p:cNvSpPr>
            <a:spLocks noGrp="1"/>
          </p:cNvSpPr>
          <p:nvPr>
            <p:ph type="title"/>
          </p:nvPr>
        </p:nvSpPr>
        <p:spPr>
          <a:xfrm>
            <a:off x="510931" y="660763"/>
            <a:ext cx="6079296" cy="702216"/>
          </a:xfrm>
        </p:spPr>
        <p:txBody>
          <a:bodyPr/>
          <a:lstStyle/>
          <a:p>
            <a:r>
              <a:rPr lang="fi-FI" sz="3600">
                <a:ea typeface="+mj-lt"/>
                <a:cs typeface="+mj-lt"/>
              </a:rPr>
              <a:t>Keski-Suomen hyvinvointialue</a:t>
            </a:r>
            <a:endParaRPr lang="fi-FI" sz="3600">
              <a:cs typeface="Calibri"/>
            </a:endParaRPr>
          </a:p>
        </p:txBody>
      </p:sp>
      <p:pic>
        <p:nvPicPr>
          <p:cNvPr id="9" name="Kuva 8">
            <a:extLst>
              <a:ext uri="{FF2B5EF4-FFF2-40B4-BE49-F238E27FC236}">
                <a16:creationId xmlns:a16="http://schemas.microsoft.com/office/drawing/2014/main" id="{A755AD51-C323-5AE7-2CCA-6A9A972709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009" y="607921"/>
            <a:ext cx="3605073" cy="5358892"/>
          </a:xfrm>
          <a:prstGeom prst="rect">
            <a:avLst/>
          </a:prstGeom>
        </p:spPr>
      </p:pic>
      <p:sp>
        <p:nvSpPr>
          <p:cNvPr id="3" name="Sisällön paikkamerkki 2">
            <a:extLst>
              <a:ext uri="{FF2B5EF4-FFF2-40B4-BE49-F238E27FC236}">
                <a16:creationId xmlns:a16="http://schemas.microsoft.com/office/drawing/2014/main" id="{886A236A-E9E2-9F3E-038E-9B3FFE516605}"/>
              </a:ext>
            </a:extLst>
          </p:cNvPr>
          <p:cNvSpPr>
            <a:spLocks noGrp="1"/>
          </p:cNvSpPr>
          <p:nvPr>
            <p:ph idx="1"/>
          </p:nvPr>
        </p:nvSpPr>
        <p:spPr>
          <a:xfrm>
            <a:off x="540239" y="1606677"/>
            <a:ext cx="6079296" cy="4360292"/>
          </a:xfrm>
        </p:spPr>
        <p:txBody>
          <a:bodyPr vert="horz" lIns="0" tIns="0" rIns="0" bIns="0" rtlCol="0" anchor="t">
            <a:noAutofit/>
          </a:bodyPr>
          <a:lstStyle/>
          <a:p>
            <a:pPr marL="342900" indent="-342900">
              <a:spcBef>
                <a:spcPts val="0"/>
              </a:spcBef>
            </a:pPr>
            <a:r>
              <a:rPr lang="fi-FI">
                <a:ea typeface="+mn-lt"/>
                <a:cs typeface="+mn-lt"/>
              </a:rPr>
              <a:t>Asukasmäärä: noin 273 000 </a:t>
            </a:r>
            <a:r>
              <a:rPr lang="fi-FI" i="1">
                <a:ea typeface="+mn-lt"/>
                <a:cs typeface="+mn-lt"/>
              </a:rPr>
              <a:t>(08/2021)</a:t>
            </a:r>
            <a:endParaRPr lang="en-US">
              <a:ea typeface="+mn-lt"/>
              <a:cs typeface="+mn-lt"/>
            </a:endParaRPr>
          </a:p>
          <a:p>
            <a:pPr marL="800100" lvl="1" indent="-342900">
              <a:spcBef>
                <a:spcPts val="600"/>
              </a:spcBef>
            </a:pPr>
            <a:r>
              <a:rPr lang="fi-FI">
                <a:ea typeface="+mn-lt"/>
                <a:cs typeface="+mn-lt"/>
              </a:rPr>
              <a:t>Väestötiheys 16,3 as/m²</a:t>
            </a:r>
            <a:endParaRPr lang="en-US">
              <a:ea typeface="+mn-lt"/>
              <a:cs typeface="+mn-lt"/>
            </a:endParaRPr>
          </a:p>
          <a:p>
            <a:pPr marL="800100" lvl="1" indent="-342900">
              <a:spcBef>
                <a:spcPts val="0"/>
              </a:spcBef>
            </a:pPr>
            <a:r>
              <a:rPr lang="fi-FI">
                <a:ea typeface="+mn-lt"/>
                <a:cs typeface="+mn-lt"/>
              </a:rPr>
              <a:t>Taajama-aste 81,1 %</a:t>
            </a:r>
            <a:endParaRPr lang="en-US">
              <a:ea typeface="+mn-lt"/>
              <a:cs typeface="+mn-lt"/>
            </a:endParaRPr>
          </a:p>
          <a:p>
            <a:pPr marL="800100" lvl="1" indent="-342900">
              <a:spcBef>
                <a:spcPts val="0"/>
              </a:spcBef>
            </a:pPr>
            <a:r>
              <a:rPr lang="fi-FI">
                <a:ea typeface="+mn-lt"/>
                <a:cs typeface="+mn-lt"/>
              </a:rPr>
              <a:t>Syntyneet 2 160</a:t>
            </a:r>
            <a:endParaRPr lang="en-US">
              <a:ea typeface="+mn-lt"/>
              <a:cs typeface="+mn-lt"/>
            </a:endParaRPr>
          </a:p>
          <a:p>
            <a:pPr marL="800100" lvl="1" indent="-342900">
              <a:spcBef>
                <a:spcPts val="0"/>
              </a:spcBef>
            </a:pPr>
            <a:r>
              <a:rPr lang="fi-FI">
                <a:ea typeface="+mn-lt"/>
                <a:cs typeface="+mn-lt"/>
              </a:rPr>
              <a:t>Kuolleet 2 850</a:t>
            </a:r>
            <a:endParaRPr lang="en-US">
              <a:ea typeface="+mn-lt"/>
              <a:cs typeface="+mn-lt"/>
            </a:endParaRPr>
          </a:p>
          <a:p>
            <a:pPr marL="800100" lvl="1" indent="-342900">
              <a:spcBef>
                <a:spcPts val="0"/>
              </a:spcBef>
            </a:pPr>
            <a:r>
              <a:rPr lang="fi-FI">
                <a:ea typeface="+mn-lt"/>
                <a:cs typeface="+mn-lt"/>
              </a:rPr>
              <a:t>Suurin ikäryhmä 70­­−74-vuotiaat, 18 403 </a:t>
            </a:r>
            <a:endParaRPr lang="en-US">
              <a:ea typeface="+mn-lt"/>
              <a:cs typeface="+mn-lt"/>
            </a:endParaRPr>
          </a:p>
          <a:p>
            <a:pPr marL="800100" lvl="1" indent="-342900">
              <a:spcBef>
                <a:spcPts val="0"/>
              </a:spcBef>
            </a:pPr>
            <a:r>
              <a:rPr lang="fi-FI">
                <a:ea typeface="+mn-lt"/>
                <a:cs typeface="+mn-lt"/>
              </a:rPr>
              <a:t>Sairastavuusindeksi 108,1</a:t>
            </a:r>
            <a:endParaRPr lang="en-US">
              <a:ea typeface="+mn-lt"/>
              <a:cs typeface="+mn-lt"/>
            </a:endParaRPr>
          </a:p>
          <a:p>
            <a:pPr marL="800100" lvl="1" indent="-342900">
              <a:spcBef>
                <a:spcPts val="0"/>
              </a:spcBef>
            </a:pPr>
            <a:r>
              <a:rPr lang="fi-FI">
                <a:ea typeface="+mn-lt"/>
                <a:cs typeface="+mn-lt"/>
              </a:rPr>
              <a:t>65 tai yli vuotiaita väestöstä 23,7 %</a:t>
            </a:r>
            <a:endParaRPr lang="en-US">
              <a:ea typeface="+mn-lt"/>
              <a:cs typeface="+mn-lt"/>
            </a:endParaRPr>
          </a:p>
          <a:p>
            <a:pPr marL="342900" indent="-342900">
              <a:spcBef>
                <a:spcPts val="2200"/>
              </a:spcBef>
              <a:buFont typeface="Calibri,Sans-Serif" panose="020F0502020204030204" pitchFamily="34" charset="0"/>
            </a:pPr>
            <a:r>
              <a:rPr lang="fi-FI">
                <a:ea typeface="+mn-lt"/>
                <a:cs typeface="+mn-lt"/>
              </a:rPr>
              <a:t>Talous: noin 1,3 miljardia/vuosi </a:t>
            </a:r>
            <a:endParaRPr lang="en-US">
              <a:ea typeface="+mn-lt"/>
              <a:cs typeface="+mn-lt"/>
            </a:endParaRPr>
          </a:p>
          <a:p>
            <a:pPr marL="342900" indent="-342900">
              <a:spcBef>
                <a:spcPts val="2200"/>
              </a:spcBef>
              <a:buFont typeface="Calibri,Sans-Serif" panose="020F0502020204030204" pitchFamily="34" charset="0"/>
            </a:pPr>
            <a:r>
              <a:rPr lang="fi-FI">
                <a:ea typeface="+mn-lt"/>
                <a:cs typeface="+mn-lt"/>
              </a:rPr>
              <a:t>Henkilöstöä yhteensä noin 11 500 </a:t>
            </a:r>
            <a:endParaRPr lang="en-US">
              <a:ea typeface="+mn-lt"/>
              <a:cs typeface="+mn-lt"/>
            </a:endParaRPr>
          </a:p>
        </p:txBody>
      </p:sp>
      <p:sp>
        <p:nvSpPr>
          <p:cNvPr id="6" name="Dian numeron paikkamerkki 5">
            <a:extLst>
              <a:ext uri="{FF2B5EF4-FFF2-40B4-BE49-F238E27FC236}">
                <a16:creationId xmlns:a16="http://schemas.microsoft.com/office/drawing/2014/main" id="{98D75812-C0BD-ADE6-79BE-B37A3CAA7A75}"/>
              </a:ext>
            </a:extLst>
          </p:cNvPr>
          <p:cNvSpPr>
            <a:spLocks noGrp="1"/>
          </p:cNvSpPr>
          <p:nvPr>
            <p:ph type="sldNum" sz="quarter" idx="12"/>
          </p:nvPr>
        </p:nvSpPr>
        <p:spPr/>
        <p:txBody>
          <a:bodyPr/>
          <a:lstStyle/>
          <a:p>
            <a:fld id="{31160B98-140E-4345-B1A3-2A7247C42973}" type="slidenum">
              <a:rPr lang="fi-FI" dirty="0" smtClean="0"/>
              <a:t>4</a:t>
            </a:fld>
            <a:endParaRPr lang="fi-FI"/>
          </a:p>
        </p:txBody>
      </p:sp>
      <p:sp>
        <p:nvSpPr>
          <p:cNvPr id="4" name="Päivämäärän paikkamerkki 3">
            <a:extLst>
              <a:ext uri="{FF2B5EF4-FFF2-40B4-BE49-F238E27FC236}">
                <a16:creationId xmlns:a16="http://schemas.microsoft.com/office/drawing/2014/main" id="{F76F52D5-6652-E5C0-04B3-CAC13C811B9D}"/>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5" name="Alatunnisteen paikkamerkki 4">
            <a:extLst>
              <a:ext uri="{FF2B5EF4-FFF2-40B4-BE49-F238E27FC236}">
                <a16:creationId xmlns:a16="http://schemas.microsoft.com/office/drawing/2014/main" id="{1534D44B-28F7-4009-5134-1762151D096A}"/>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88437062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A201D1-6BFD-29D2-9186-D4376695C499}"/>
              </a:ext>
            </a:extLst>
          </p:cNvPr>
          <p:cNvSpPr>
            <a:spLocks noGrp="1"/>
          </p:cNvSpPr>
          <p:nvPr>
            <p:ph type="ctrTitle"/>
          </p:nvPr>
        </p:nvSpPr>
        <p:spPr>
          <a:xfrm>
            <a:off x="509016" y="422846"/>
            <a:ext cx="6931543" cy="3591369"/>
          </a:xfrm>
        </p:spPr>
        <p:txBody>
          <a:bodyPr/>
          <a:lstStyle/>
          <a:p>
            <a:r>
              <a:rPr lang="fi-FI">
                <a:cs typeface="Calibri"/>
              </a:rPr>
              <a:t>Hyvinvointialue-uudistus</a:t>
            </a:r>
            <a:endParaRPr lang="fi-FI"/>
          </a:p>
        </p:txBody>
      </p:sp>
      <p:sp>
        <p:nvSpPr>
          <p:cNvPr id="3" name="Päivämäärän paikkamerkki 2">
            <a:extLst>
              <a:ext uri="{FF2B5EF4-FFF2-40B4-BE49-F238E27FC236}">
                <a16:creationId xmlns:a16="http://schemas.microsoft.com/office/drawing/2014/main" id="{989EB92F-FED5-6147-3842-59714843F987}"/>
              </a:ext>
            </a:extLst>
          </p:cNvPr>
          <p:cNvSpPr>
            <a:spLocks noGrp="1"/>
          </p:cNvSpPr>
          <p:nvPr>
            <p:ph type="dt" sz="half" idx="10"/>
          </p:nvPr>
        </p:nvSpPr>
        <p:spPr/>
        <p:txBody>
          <a:bodyPr/>
          <a:lstStyle/>
          <a:p>
            <a:fld id="{DDC89562-7E35-428F-8FAE-6A9A6BD59787}" type="datetime1">
              <a:rPr lang="fi-FI" smtClean="0"/>
              <a:t>1.6.2023</a:t>
            </a:fld>
            <a:endParaRPr lang="fi-FI"/>
          </a:p>
        </p:txBody>
      </p:sp>
      <p:sp>
        <p:nvSpPr>
          <p:cNvPr id="4" name="Alatunnisteen paikkamerkki 3">
            <a:extLst>
              <a:ext uri="{FF2B5EF4-FFF2-40B4-BE49-F238E27FC236}">
                <a16:creationId xmlns:a16="http://schemas.microsoft.com/office/drawing/2014/main" id="{6FE840AD-23A9-506B-B814-A40A30D1793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78BBE115-E0D3-0CE6-565B-1F61797114EC}"/>
              </a:ext>
            </a:extLst>
          </p:cNvPr>
          <p:cNvSpPr>
            <a:spLocks noGrp="1"/>
          </p:cNvSpPr>
          <p:nvPr>
            <p:ph type="sldNum" sz="quarter" idx="12"/>
          </p:nvPr>
        </p:nvSpPr>
        <p:spPr/>
        <p:txBody>
          <a:bodyPr/>
          <a:lstStyle/>
          <a:p>
            <a:fld id="{31160B98-140E-4345-B1A3-2A7247C42973}" type="slidenum">
              <a:rPr lang="fi-FI" smtClean="0"/>
              <a:t>40</a:t>
            </a:fld>
            <a:endParaRPr lang="fi-FI"/>
          </a:p>
        </p:txBody>
      </p:sp>
    </p:spTree>
    <p:extLst>
      <p:ext uri="{BB962C8B-B14F-4D97-AF65-F5344CB8AC3E}">
        <p14:creationId xmlns:p14="http://schemas.microsoft.com/office/powerpoint/2010/main" val="31905678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A8DF1C-8195-45B2-9C74-B2C0E05B19C8}"/>
              </a:ext>
            </a:extLst>
          </p:cNvPr>
          <p:cNvSpPr>
            <a:spLocks noGrp="1"/>
          </p:cNvSpPr>
          <p:nvPr>
            <p:ph type="title"/>
          </p:nvPr>
        </p:nvSpPr>
        <p:spPr>
          <a:xfrm>
            <a:off x="510987" y="388620"/>
            <a:ext cx="11169009" cy="702216"/>
          </a:xfrm>
        </p:spPr>
        <p:txBody>
          <a:bodyPr anchor="t">
            <a:normAutofit/>
          </a:bodyPr>
          <a:lstStyle/>
          <a:p>
            <a:r>
              <a:rPr lang="fi-FI"/>
              <a:t>Hyvinvointialueuudistus</a:t>
            </a:r>
          </a:p>
        </p:txBody>
      </p:sp>
      <p:sp>
        <p:nvSpPr>
          <p:cNvPr id="8" name="Sisällön paikkamerkki 7">
            <a:extLst>
              <a:ext uri="{FF2B5EF4-FFF2-40B4-BE49-F238E27FC236}">
                <a16:creationId xmlns:a16="http://schemas.microsoft.com/office/drawing/2014/main" id="{B128CD0C-16DC-4BD6-9190-1BF8D895055D}"/>
              </a:ext>
            </a:extLst>
          </p:cNvPr>
          <p:cNvSpPr>
            <a:spLocks noGrp="1"/>
          </p:cNvSpPr>
          <p:nvPr>
            <p:ph idx="1"/>
          </p:nvPr>
        </p:nvSpPr>
        <p:spPr>
          <a:xfrm>
            <a:off x="510987" y="1508985"/>
            <a:ext cx="4572000" cy="4360292"/>
          </a:xfrm>
        </p:spPr>
        <p:txBody>
          <a:bodyPr>
            <a:normAutofit/>
          </a:bodyPr>
          <a:lstStyle/>
          <a:p>
            <a:r>
              <a:rPr lang="fi-FI"/>
              <a:t>Yksi Suomen historian merkittävimmistä hallinnollisista uudistuksista</a:t>
            </a:r>
          </a:p>
          <a:p>
            <a:r>
              <a:rPr lang="fi-FI"/>
              <a:t>Hyvinvointialueet perustettiin 1.7.2021</a:t>
            </a:r>
          </a:p>
          <a:p>
            <a:pPr lvl="1"/>
            <a:r>
              <a:rPr lang="fi-FI" sz="2100"/>
              <a:t>21 hyvinvointialuetta</a:t>
            </a:r>
          </a:p>
          <a:p>
            <a:pPr lvl="1"/>
            <a:r>
              <a:rPr lang="fi-FI" sz="2100"/>
              <a:t>Helsingin kaupunki vastaa sosiaali- ja terveydenhuollon sekä pelastustoimen järjestämisestä alueellaan</a:t>
            </a:r>
          </a:p>
          <a:p>
            <a:r>
              <a:rPr lang="fi-FI"/>
              <a:t>1.1.2023 vastuu sosiaali- ja terveydenhuollon sekä pelastustoimen järjestämisestä siirtyi kunnilta ja kuntayhtymiltä hyvinvointialueille</a:t>
            </a:r>
          </a:p>
          <a:p>
            <a:endParaRPr lang="fi-FI"/>
          </a:p>
        </p:txBody>
      </p:sp>
      <p:sp>
        <p:nvSpPr>
          <p:cNvPr id="5" name="Päivämäärän paikkamerkki 4">
            <a:extLst>
              <a:ext uri="{FF2B5EF4-FFF2-40B4-BE49-F238E27FC236}">
                <a16:creationId xmlns:a16="http://schemas.microsoft.com/office/drawing/2014/main" id="{BB6D1BB9-44C5-4B63-A4E8-CDFA398846CE}"/>
              </a:ext>
            </a:extLst>
          </p:cNvPr>
          <p:cNvSpPr>
            <a:spLocks noGrp="1"/>
          </p:cNvSpPr>
          <p:nvPr>
            <p:ph type="dt" sz="half" idx="10"/>
          </p:nvPr>
        </p:nvSpPr>
        <p:spPr>
          <a:xfrm>
            <a:off x="777240" y="6238471"/>
            <a:ext cx="926054" cy="197223"/>
          </a:xfrm>
        </p:spPr>
        <p:txBody>
          <a:bodyPr anchor="ctr">
            <a:normAutofit/>
          </a:bodyPr>
          <a:lstStyle/>
          <a:p>
            <a:pPr>
              <a:spcAft>
                <a:spcPts val="600"/>
              </a:spcAft>
            </a:pPr>
            <a:fld id="{1A156DE9-96EB-440A-816A-A6DE38CB8E02}" type="datetime1">
              <a:rPr lang="fi-FI" smtClean="0"/>
              <a:pPr>
                <a:spcAft>
                  <a:spcPts val="600"/>
                </a:spcAft>
              </a:pPr>
              <a:t>1.6.2023</a:t>
            </a:fld>
            <a:endParaRPr lang="fi-FI"/>
          </a:p>
        </p:txBody>
      </p:sp>
      <p:sp>
        <p:nvSpPr>
          <p:cNvPr id="13" name="Footer Placeholder 4">
            <a:extLst>
              <a:ext uri="{FF2B5EF4-FFF2-40B4-BE49-F238E27FC236}">
                <a16:creationId xmlns:a16="http://schemas.microsoft.com/office/drawing/2014/main" id="{20444FBA-5620-4EAA-6FCA-2D05C0A062BF}"/>
              </a:ext>
            </a:extLst>
          </p:cNvPr>
          <p:cNvSpPr>
            <a:spLocks noGrp="1"/>
          </p:cNvSpPr>
          <p:nvPr>
            <p:ph type="ftr" sz="quarter" idx="11"/>
          </p:nvPr>
        </p:nvSpPr>
        <p:spPr>
          <a:xfrm>
            <a:off x="1752600" y="6238471"/>
            <a:ext cx="4114800" cy="197223"/>
          </a:xfrm>
        </p:spPr>
        <p:txBody>
          <a:bodyPr/>
          <a:lstStyle/>
          <a:p>
            <a:endParaRPr lang="fi-FI"/>
          </a:p>
        </p:txBody>
      </p:sp>
      <p:sp>
        <p:nvSpPr>
          <p:cNvPr id="7" name="Dian numeron paikkamerkki 6">
            <a:extLst>
              <a:ext uri="{FF2B5EF4-FFF2-40B4-BE49-F238E27FC236}">
                <a16:creationId xmlns:a16="http://schemas.microsoft.com/office/drawing/2014/main" id="{5B247356-9110-4F93-805D-245E9B1182DE}"/>
              </a:ext>
            </a:extLst>
          </p:cNvPr>
          <p:cNvSpPr>
            <a:spLocks noGrp="1"/>
          </p:cNvSpPr>
          <p:nvPr>
            <p:ph type="sldNum" sz="quarter" idx="12"/>
          </p:nvPr>
        </p:nvSpPr>
        <p:spPr>
          <a:xfrm>
            <a:off x="510988" y="6238471"/>
            <a:ext cx="257108" cy="197223"/>
          </a:xfrm>
        </p:spPr>
        <p:txBody>
          <a:bodyPr anchor="ctr">
            <a:normAutofit/>
          </a:bodyPr>
          <a:lstStyle/>
          <a:p>
            <a:pPr>
              <a:spcAft>
                <a:spcPts val="600"/>
              </a:spcAft>
            </a:pPr>
            <a:fld id="{31160B98-140E-4345-B1A3-2A7247C42973}" type="slidenum">
              <a:rPr lang="fi-FI" smtClean="0"/>
              <a:pPr>
                <a:spcAft>
                  <a:spcPts val="600"/>
                </a:spcAft>
              </a:pPr>
              <a:t>41</a:t>
            </a:fld>
            <a:endParaRPr lang="fi-FI"/>
          </a:p>
        </p:txBody>
      </p:sp>
      <p:pic>
        <p:nvPicPr>
          <p:cNvPr id="3" name="Kuva 3" descr="Kuva, joka sisältää kohteen henkilö, sisä&#10;&#10;Kuvaus luotu automaattisesti">
            <a:extLst>
              <a:ext uri="{FF2B5EF4-FFF2-40B4-BE49-F238E27FC236}">
                <a16:creationId xmlns:a16="http://schemas.microsoft.com/office/drawing/2014/main" id="{66115E15-093B-F945-E870-94C4C72F1B45}"/>
              </a:ext>
            </a:extLst>
          </p:cNvPr>
          <p:cNvPicPr>
            <a:picLocks noGrp="1" noChangeAspect="1"/>
          </p:cNvPicPr>
          <p:nvPr>
            <p:ph idx="13"/>
          </p:nvPr>
        </p:nvPicPr>
        <p:blipFill>
          <a:blip r:embed="rId2"/>
          <a:stretch>
            <a:fillRect/>
          </a:stretch>
        </p:blipFill>
        <p:spPr>
          <a:xfrm>
            <a:off x="6401504" y="1715747"/>
            <a:ext cx="5285153" cy="3497384"/>
          </a:xfrm>
        </p:spPr>
      </p:pic>
    </p:spTree>
    <p:extLst>
      <p:ext uri="{BB962C8B-B14F-4D97-AF65-F5344CB8AC3E}">
        <p14:creationId xmlns:p14="http://schemas.microsoft.com/office/powerpoint/2010/main" val="31608524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110A78-A7CB-45E7-B5E5-1799AF7E0B72}"/>
              </a:ext>
            </a:extLst>
          </p:cNvPr>
          <p:cNvSpPr>
            <a:spLocks noGrp="1"/>
          </p:cNvSpPr>
          <p:nvPr>
            <p:ph type="title"/>
          </p:nvPr>
        </p:nvSpPr>
        <p:spPr/>
        <p:txBody>
          <a:bodyPr/>
          <a:lstStyle/>
          <a:p>
            <a:r>
              <a:rPr lang="fi-FI"/>
              <a:t>Hyvinvointialueuudistuksen tavoitteet</a:t>
            </a:r>
          </a:p>
        </p:txBody>
      </p:sp>
      <p:sp>
        <p:nvSpPr>
          <p:cNvPr id="3" name="Sisällön paikkamerkki 2">
            <a:extLst>
              <a:ext uri="{FF2B5EF4-FFF2-40B4-BE49-F238E27FC236}">
                <a16:creationId xmlns:a16="http://schemas.microsoft.com/office/drawing/2014/main" id="{0D5A423D-E0DD-4098-A288-92586F99C0AC}"/>
              </a:ext>
            </a:extLst>
          </p:cNvPr>
          <p:cNvSpPr>
            <a:spLocks noGrp="1"/>
          </p:cNvSpPr>
          <p:nvPr>
            <p:ph idx="1"/>
          </p:nvPr>
        </p:nvSpPr>
        <p:spPr/>
        <p:txBody>
          <a:bodyPr/>
          <a:lstStyle/>
          <a:p>
            <a:r>
              <a:rPr lang="fi-FI"/>
              <a:t>Hyvinvointialueilla luodaan toimintarakenteita ja -tapoja vaikuttavien palvelukokonaisuuksien aikaansaamiseksi</a:t>
            </a:r>
          </a:p>
          <a:p>
            <a:r>
              <a:rPr lang="fi-FI"/>
              <a:t>Perus- ja erityistason palveluiden entistä parempi </a:t>
            </a:r>
            <a:r>
              <a:rPr lang="fi-FI" err="1"/>
              <a:t>yhteentoimivuus</a:t>
            </a:r>
            <a:endParaRPr lang="fi-FI"/>
          </a:p>
          <a:p>
            <a:r>
              <a:rPr lang="fi-FI"/>
              <a:t>Sosiaali- ja terveydenhuollon ja pelastustoimen palveluiden saumattomuus</a:t>
            </a:r>
          </a:p>
          <a:p>
            <a:r>
              <a:rPr lang="fi-FI"/>
              <a:t>Kumppanuus ja yhteistyö kuntien, järjestöjen, yritysten, seurakuntien ja muiden kumppanien kanssa </a:t>
            </a:r>
          </a:p>
          <a:p>
            <a:endParaRPr lang="fi-FI"/>
          </a:p>
        </p:txBody>
      </p:sp>
      <p:sp>
        <p:nvSpPr>
          <p:cNvPr id="4" name="Päivämäärän paikkamerkki 3">
            <a:extLst>
              <a:ext uri="{FF2B5EF4-FFF2-40B4-BE49-F238E27FC236}">
                <a16:creationId xmlns:a16="http://schemas.microsoft.com/office/drawing/2014/main" id="{EAC1365C-1A68-4392-A871-7D31F5140AE9}"/>
              </a:ext>
            </a:extLst>
          </p:cNvPr>
          <p:cNvSpPr>
            <a:spLocks noGrp="1"/>
          </p:cNvSpPr>
          <p:nvPr>
            <p:ph type="dt" sz="half" idx="10"/>
          </p:nvPr>
        </p:nvSpPr>
        <p:spPr/>
        <p:txBody>
          <a:bodyPr/>
          <a:lstStyle/>
          <a:p>
            <a:fld id="{1E1374F9-5CBF-4840-B9D1-569E5FC81AC5}" type="datetime1">
              <a:rPr lang="fi-FI" smtClean="0"/>
              <a:pPr/>
              <a:t>1.6.2023</a:t>
            </a:fld>
            <a:endParaRPr lang="fi-FI"/>
          </a:p>
        </p:txBody>
      </p:sp>
      <p:sp>
        <p:nvSpPr>
          <p:cNvPr id="5" name="Alatunnisteen paikkamerkki 4">
            <a:extLst>
              <a:ext uri="{FF2B5EF4-FFF2-40B4-BE49-F238E27FC236}">
                <a16:creationId xmlns:a16="http://schemas.microsoft.com/office/drawing/2014/main" id="{5C5213C6-6ED7-4F3E-B8F6-60BB975615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3444E8D-ED86-4AB1-9D41-3B7103AC9BEA}"/>
              </a:ext>
            </a:extLst>
          </p:cNvPr>
          <p:cNvSpPr>
            <a:spLocks noGrp="1"/>
          </p:cNvSpPr>
          <p:nvPr>
            <p:ph type="sldNum" sz="quarter" idx="12"/>
          </p:nvPr>
        </p:nvSpPr>
        <p:spPr/>
        <p:txBody>
          <a:bodyPr/>
          <a:lstStyle/>
          <a:p>
            <a:fld id="{31160B98-140E-4345-B1A3-2A7247C42973}" type="slidenum">
              <a:rPr lang="fi-FI" smtClean="0"/>
              <a:pPr/>
              <a:t>42</a:t>
            </a:fld>
            <a:endParaRPr lang="fi-FI"/>
          </a:p>
        </p:txBody>
      </p:sp>
      <p:sp>
        <p:nvSpPr>
          <p:cNvPr id="7" name="Sisällön paikkamerkki 6">
            <a:extLst>
              <a:ext uri="{FF2B5EF4-FFF2-40B4-BE49-F238E27FC236}">
                <a16:creationId xmlns:a16="http://schemas.microsoft.com/office/drawing/2014/main" id="{05BD2016-4B4F-42AE-8FA2-5297119F229A}"/>
              </a:ext>
            </a:extLst>
          </p:cNvPr>
          <p:cNvSpPr>
            <a:spLocks noGrp="1"/>
          </p:cNvSpPr>
          <p:nvPr>
            <p:ph idx="13"/>
          </p:nvPr>
        </p:nvSpPr>
        <p:spPr/>
        <p:txBody>
          <a:bodyPr vert="horz" lIns="0" tIns="0" rIns="0" bIns="0" rtlCol="0" anchor="t">
            <a:noAutofit/>
          </a:bodyPr>
          <a:lstStyle/>
          <a:p>
            <a:r>
              <a:rPr lang="fi-FI"/>
              <a:t>Kaikki palvelut saman johdon (päätöksenteon) ja rahapussin äärellä koko alueella ja kaikkien palveluiden osalta</a:t>
            </a:r>
          </a:p>
          <a:p>
            <a:r>
              <a:rPr lang="fi-FI"/>
              <a:t>Vastuu alueen palveluiden järjestämisestä ”leveämmillä hartioilla”</a:t>
            </a:r>
          </a:p>
          <a:p>
            <a:pPr marL="626745" lvl="1"/>
            <a:r>
              <a:rPr lang="fi-FI"/>
              <a:t>Henkilöresurssit</a:t>
            </a:r>
            <a:endParaRPr lang="fi-FI">
              <a:cs typeface="Calibri"/>
            </a:endParaRPr>
          </a:p>
          <a:p>
            <a:pPr marL="626745" lvl="1"/>
            <a:r>
              <a:rPr lang="fi-FI"/>
              <a:t>Talousresurssit</a:t>
            </a:r>
            <a:endParaRPr lang="fi-FI">
              <a:cs typeface="Calibri"/>
            </a:endParaRPr>
          </a:p>
          <a:p>
            <a:pPr marL="626745" lvl="1"/>
            <a:r>
              <a:rPr lang="fi-FI"/>
              <a:t>Toimintamalliresurssit</a:t>
            </a:r>
            <a:endParaRPr lang="fi-FI">
              <a:cs typeface="Calibri"/>
            </a:endParaRPr>
          </a:p>
          <a:p>
            <a:pPr marL="626745" lvl="1"/>
            <a:r>
              <a:rPr lang="fi-FI"/>
              <a:t>Sähköisen asioinnin, digi- ja etäpalveluiden resurssit</a:t>
            </a:r>
            <a:endParaRPr lang="fi-FI">
              <a:cs typeface="Calibri"/>
            </a:endParaRPr>
          </a:p>
        </p:txBody>
      </p:sp>
      <p:sp>
        <p:nvSpPr>
          <p:cNvPr id="14" name="Freeform 5">
            <a:extLst>
              <a:ext uri="{FF2B5EF4-FFF2-40B4-BE49-F238E27FC236}">
                <a16:creationId xmlns:a16="http://schemas.microsoft.com/office/drawing/2014/main" id="{FFD96984-05C4-4A59-B191-C2D17DF08421}"/>
              </a:ext>
              <a:ext uri="{C183D7F6-B498-43B3-948B-1728B52AA6E4}">
                <adec:decorative xmlns:adec="http://schemas.microsoft.com/office/drawing/2017/decorative" val="1"/>
              </a:ext>
            </a:extLst>
          </p:cNvPr>
          <p:cNvSpPr>
            <a:spLocks/>
          </p:cNvSpPr>
          <p:nvPr/>
        </p:nvSpPr>
        <p:spPr bwMode="auto">
          <a:xfrm>
            <a:off x="5515238" y="2644340"/>
            <a:ext cx="1040959" cy="854011"/>
          </a:xfrm>
          <a:custGeom>
            <a:avLst/>
            <a:gdLst>
              <a:gd name="T0" fmla="*/ 2050 w 2139"/>
              <a:gd name="T1" fmla="*/ 711 h 1747"/>
              <a:gd name="T2" fmla="*/ 2049 w 2139"/>
              <a:gd name="T3" fmla="*/ 710 h 1747"/>
              <a:gd name="T4" fmla="*/ 1430 w 2139"/>
              <a:gd name="T5" fmla="*/ 91 h 1747"/>
              <a:gd name="T6" fmla="*/ 1101 w 2139"/>
              <a:gd name="T7" fmla="*/ 91 h 1747"/>
              <a:gd name="T8" fmla="*/ 1101 w 2139"/>
              <a:gd name="T9" fmla="*/ 419 h 1747"/>
              <a:gd name="T10" fmla="*/ 1325 w 2139"/>
              <a:gd name="T11" fmla="*/ 643 h 1747"/>
              <a:gd name="T12" fmla="*/ 232 w 2139"/>
              <a:gd name="T13" fmla="*/ 643 h 1747"/>
              <a:gd name="T14" fmla="*/ 0 w 2139"/>
              <a:gd name="T15" fmla="*/ 875 h 1747"/>
              <a:gd name="T16" fmla="*/ 232 w 2139"/>
              <a:gd name="T17" fmla="*/ 1108 h 1747"/>
              <a:gd name="T18" fmla="*/ 1318 w 2139"/>
              <a:gd name="T19" fmla="*/ 1108 h 1747"/>
              <a:gd name="T20" fmla="*/ 1098 w 2139"/>
              <a:gd name="T21" fmla="*/ 1327 h 1747"/>
              <a:gd name="T22" fmla="*/ 1098 w 2139"/>
              <a:gd name="T23" fmla="*/ 1656 h 1747"/>
              <a:gd name="T24" fmla="*/ 1426 w 2139"/>
              <a:gd name="T25" fmla="*/ 1656 h 1747"/>
              <a:gd name="T26" fmla="*/ 2021 w 2139"/>
              <a:gd name="T27" fmla="*/ 1061 h 1747"/>
              <a:gd name="T28" fmla="*/ 2049 w 2139"/>
              <a:gd name="T29" fmla="*/ 1038 h 1747"/>
              <a:gd name="T30" fmla="*/ 2050 w 2139"/>
              <a:gd name="T31" fmla="*/ 711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9" h="1747">
                <a:moveTo>
                  <a:pt x="2050" y="711"/>
                </a:moveTo>
                <a:cubicBezTo>
                  <a:pt x="2049" y="711"/>
                  <a:pt x="2049" y="710"/>
                  <a:pt x="2049" y="710"/>
                </a:cubicBezTo>
                <a:lnTo>
                  <a:pt x="1430" y="91"/>
                </a:lnTo>
                <a:cubicBezTo>
                  <a:pt x="1339" y="0"/>
                  <a:pt x="1192" y="0"/>
                  <a:pt x="1101" y="91"/>
                </a:cubicBezTo>
                <a:cubicBezTo>
                  <a:pt x="1011" y="182"/>
                  <a:pt x="1011" y="329"/>
                  <a:pt x="1101" y="419"/>
                </a:cubicBezTo>
                <a:lnTo>
                  <a:pt x="1325" y="643"/>
                </a:lnTo>
                <a:lnTo>
                  <a:pt x="232" y="643"/>
                </a:lnTo>
                <a:cubicBezTo>
                  <a:pt x="104" y="643"/>
                  <a:pt x="0" y="747"/>
                  <a:pt x="0" y="875"/>
                </a:cubicBezTo>
                <a:cubicBezTo>
                  <a:pt x="0" y="1004"/>
                  <a:pt x="104" y="1108"/>
                  <a:pt x="232" y="1108"/>
                </a:cubicBezTo>
                <a:lnTo>
                  <a:pt x="1318" y="1108"/>
                </a:lnTo>
                <a:lnTo>
                  <a:pt x="1098" y="1327"/>
                </a:lnTo>
                <a:cubicBezTo>
                  <a:pt x="1007" y="1418"/>
                  <a:pt x="1007" y="1565"/>
                  <a:pt x="1098" y="1656"/>
                </a:cubicBezTo>
                <a:cubicBezTo>
                  <a:pt x="1188" y="1746"/>
                  <a:pt x="1335" y="1747"/>
                  <a:pt x="1426" y="1656"/>
                </a:cubicBezTo>
                <a:lnTo>
                  <a:pt x="2021" y="1061"/>
                </a:lnTo>
                <a:cubicBezTo>
                  <a:pt x="2031" y="1054"/>
                  <a:pt x="2040" y="1047"/>
                  <a:pt x="2049" y="1038"/>
                </a:cubicBezTo>
                <a:cubicBezTo>
                  <a:pt x="2139" y="948"/>
                  <a:pt x="2139" y="802"/>
                  <a:pt x="2050" y="711"/>
                </a:cubicBezTo>
                <a:close/>
              </a:path>
            </a:pathLst>
          </a:custGeom>
          <a:solidFill>
            <a:srgbClr val="255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3482311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3300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FBFEB8DB-863E-418C-A61D-24080F8384F5}"/>
              </a:ext>
            </a:extLst>
          </p:cNvPr>
          <p:cNvSpPr>
            <a:spLocks noGrp="1"/>
          </p:cNvSpPr>
          <p:nvPr>
            <p:ph type="title"/>
          </p:nvPr>
        </p:nvSpPr>
        <p:spPr>
          <a:xfrm>
            <a:off x="510987" y="310466"/>
            <a:ext cx="11764932" cy="917139"/>
          </a:xfrm>
        </p:spPr>
        <p:txBody>
          <a:bodyPr/>
          <a:lstStyle/>
          <a:p>
            <a:r>
              <a:rPr lang="fi-FI"/>
              <a:t>Vastuullemme kuuluvia palveluita ovat muun muassa</a:t>
            </a:r>
          </a:p>
        </p:txBody>
      </p:sp>
      <p:sp>
        <p:nvSpPr>
          <p:cNvPr id="9" name="Sisällön paikkamerkki 8">
            <a:extLst>
              <a:ext uri="{FF2B5EF4-FFF2-40B4-BE49-F238E27FC236}">
                <a16:creationId xmlns:a16="http://schemas.microsoft.com/office/drawing/2014/main" id="{6A0A9BD4-47FE-49C2-86B7-5A6F21D18A29}"/>
              </a:ext>
            </a:extLst>
          </p:cNvPr>
          <p:cNvSpPr>
            <a:spLocks noGrp="1"/>
          </p:cNvSpPr>
          <p:nvPr>
            <p:ph idx="1"/>
          </p:nvPr>
        </p:nvSpPr>
        <p:spPr>
          <a:xfrm>
            <a:off x="510986" y="1250018"/>
            <a:ext cx="11169009" cy="4360292"/>
          </a:xfrm>
        </p:spPr>
        <p:txBody>
          <a:bodyPr/>
          <a:lstStyle/>
          <a:p>
            <a:pPr>
              <a:spcBef>
                <a:spcPts val="1600"/>
              </a:spcBef>
            </a:pPr>
            <a:r>
              <a:rPr lang="fi-FI" sz="2000"/>
              <a:t>Terveysasemien ja -keskusten palvelut</a:t>
            </a:r>
          </a:p>
          <a:p>
            <a:pPr>
              <a:spcBef>
                <a:spcPts val="1600"/>
              </a:spcBef>
            </a:pPr>
            <a:r>
              <a:rPr lang="fi-FI" sz="2000"/>
              <a:t>Sosiaalipalvelut</a:t>
            </a:r>
          </a:p>
          <a:p>
            <a:pPr>
              <a:spcBef>
                <a:spcPts val="1600"/>
              </a:spcBef>
            </a:pPr>
            <a:r>
              <a:rPr lang="fi-FI" sz="2000"/>
              <a:t>Lasten, nuorten ja perheiden palvelut</a:t>
            </a:r>
          </a:p>
          <a:p>
            <a:pPr>
              <a:spcBef>
                <a:spcPts val="1600"/>
              </a:spcBef>
            </a:pPr>
            <a:r>
              <a:rPr lang="fi-FI" sz="2000"/>
              <a:t>Oppilas- ja opiskeluhuollon palvelut</a:t>
            </a:r>
          </a:p>
          <a:p>
            <a:pPr>
              <a:spcBef>
                <a:spcPts val="1600"/>
              </a:spcBef>
            </a:pPr>
            <a:r>
              <a:rPr lang="fi-FI" sz="2000"/>
              <a:t>Mielenterveys- ja päihdepalvelut</a:t>
            </a:r>
          </a:p>
          <a:p>
            <a:pPr>
              <a:spcBef>
                <a:spcPts val="1600"/>
              </a:spcBef>
            </a:pPr>
            <a:r>
              <a:rPr lang="fi-FI" sz="2000"/>
              <a:t>Hammashoitoloiden ja suunterveydenhuollon palvelut</a:t>
            </a:r>
          </a:p>
          <a:p>
            <a:pPr>
              <a:spcBef>
                <a:spcPts val="1600"/>
              </a:spcBef>
            </a:pPr>
            <a:r>
              <a:rPr lang="fi-FI" sz="2000"/>
              <a:t>Ikääntyneiden palvelut</a:t>
            </a:r>
          </a:p>
          <a:p>
            <a:pPr>
              <a:spcBef>
                <a:spcPts val="1600"/>
              </a:spcBef>
            </a:pPr>
            <a:r>
              <a:rPr lang="fi-FI" sz="2000"/>
              <a:t>Vammaispalvelut</a:t>
            </a:r>
          </a:p>
          <a:p>
            <a:pPr>
              <a:spcBef>
                <a:spcPts val="1600"/>
              </a:spcBef>
            </a:pPr>
            <a:r>
              <a:rPr lang="fi-FI" sz="2000"/>
              <a:t>Erikoissairaanhoidon palvelut, Sairaala Novan palvelut</a:t>
            </a:r>
          </a:p>
          <a:p>
            <a:pPr>
              <a:spcBef>
                <a:spcPts val="1600"/>
              </a:spcBef>
            </a:pPr>
            <a:r>
              <a:rPr lang="fi-FI" sz="2000"/>
              <a:t>Pelastustoimi ja ensihoito, Keski-Suomen pelastuslaitoksen palvelut</a:t>
            </a:r>
          </a:p>
        </p:txBody>
      </p:sp>
      <p:sp>
        <p:nvSpPr>
          <p:cNvPr id="4" name="Päivämäärän paikkamerkki 3">
            <a:extLst>
              <a:ext uri="{FF2B5EF4-FFF2-40B4-BE49-F238E27FC236}">
                <a16:creationId xmlns:a16="http://schemas.microsoft.com/office/drawing/2014/main" id="{A4FB0580-8720-4E13-B4FC-62BE174CAB6D}"/>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BB1BBD48-E93D-4B91-9233-C750469223F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2BA117E-F761-4522-B836-443BFE5E0F9F}"/>
              </a:ext>
            </a:extLst>
          </p:cNvPr>
          <p:cNvSpPr>
            <a:spLocks noGrp="1"/>
          </p:cNvSpPr>
          <p:nvPr>
            <p:ph type="sldNum" sz="quarter" idx="12"/>
          </p:nvPr>
        </p:nvSpPr>
        <p:spPr/>
        <p:txBody>
          <a:bodyPr/>
          <a:lstStyle/>
          <a:p>
            <a:fld id="{31160B98-140E-4345-B1A3-2A7247C42973}" type="slidenum">
              <a:rPr lang="fi-FI" smtClean="0"/>
              <a:t>5</a:t>
            </a:fld>
            <a:endParaRPr lang="fi-FI"/>
          </a:p>
        </p:txBody>
      </p:sp>
    </p:spTree>
    <p:extLst>
      <p:ext uri="{BB962C8B-B14F-4D97-AF65-F5344CB8AC3E}">
        <p14:creationId xmlns:p14="http://schemas.microsoft.com/office/powerpoint/2010/main" val="7168324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C5B1E4-C205-1353-0DFA-927015B71977}"/>
              </a:ext>
            </a:extLst>
          </p:cNvPr>
          <p:cNvSpPr>
            <a:spLocks noGrp="1"/>
          </p:cNvSpPr>
          <p:nvPr>
            <p:ph type="title"/>
          </p:nvPr>
        </p:nvSpPr>
        <p:spPr>
          <a:xfrm>
            <a:off x="276526" y="877081"/>
            <a:ext cx="11637932" cy="702216"/>
          </a:xfrm>
        </p:spPr>
        <p:txBody>
          <a:bodyPr/>
          <a:lstStyle/>
          <a:p>
            <a:r>
              <a:rPr lang="fi-FI">
                <a:cs typeface="Calibri"/>
              </a:rPr>
              <a:t>Keskiössä hyvinvointi, terveys ja turvallisuus</a:t>
            </a:r>
            <a:endParaRPr lang="fi-FI"/>
          </a:p>
        </p:txBody>
      </p:sp>
      <p:sp>
        <p:nvSpPr>
          <p:cNvPr id="3" name="Sisällön paikkamerkki 2">
            <a:extLst>
              <a:ext uri="{FF2B5EF4-FFF2-40B4-BE49-F238E27FC236}">
                <a16:creationId xmlns:a16="http://schemas.microsoft.com/office/drawing/2014/main" id="{4987C7C2-BAAF-015C-8F94-E85C16E3CDA5}"/>
              </a:ext>
            </a:extLst>
          </p:cNvPr>
          <p:cNvSpPr>
            <a:spLocks noGrp="1"/>
          </p:cNvSpPr>
          <p:nvPr>
            <p:ph idx="1"/>
          </p:nvPr>
        </p:nvSpPr>
        <p:spPr>
          <a:xfrm>
            <a:off x="442602" y="1968138"/>
            <a:ext cx="5997038" cy="4360292"/>
          </a:xfrm>
        </p:spPr>
        <p:txBody>
          <a:bodyPr vert="horz" lIns="0" tIns="0" rIns="0" bIns="0" rtlCol="0" anchor="t">
            <a:noAutofit/>
          </a:bodyPr>
          <a:lstStyle/>
          <a:p>
            <a:r>
              <a:rPr lang="fi-FI">
                <a:ea typeface="+mn-lt"/>
                <a:cs typeface="+mn-lt"/>
              </a:rPr>
              <a:t>Vastaamme noin 273 000 keskisuomalaisen sosiaali-, terveys- ja pelastustoimen palveluista</a:t>
            </a:r>
          </a:p>
          <a:p>
            <a:r>
              <a:rPr lang="fi-FI">
                <a:ea typeface="+mn-lt"/>
                <a:cs typeface="+mn-lt"/>
              </a:rPr>
              <a:t>Keskeinen tehtävämme on keskisuomalaisten hyvinvoinnin, terveyden ja turvallisuuden edistäminen yhteistyössä kuntien, järjestöjen, yritysten ja muiden toimijoiden kanssa. </a:t>
            </a:r>
            <a:endParaRPr lang="fi-FI">
              <a:cs typeface="Calibri"/>
            </a:endParaRPr>
          </a:p>
          <a:p>
            <a:r>
              <a:rPr lang="fi-FI">
                <a:ea typeface="+mn-lt"/>
                <a:cs typeface="+mn-lt"/>
              </a:rPr>
              <a:t>Tavoitteenamme on se, että keskisuomalaisten kokemus hyvinvoinnista, terveydestä ja turvallisuudesta on maan kärkeä. </a:t>
            </a:r>
          </a:p>
          <a:p>
            <a:pPr marL="0" indent="0">
              <a:buNone/>
            </a:pPr>
            <a:endParaRPr lang="fi-FI">
              <a:cs typeface="Calibri"/>
            </a:endParaRPr>
          </a:p>
          <a:p>
            <a:endParaRPr lang="fi-FI">
              <a:ea typeface="+mn-lt"/>
              <a:cs typeface="+mn-lt"/>
            </a:endParaRPr>
          </a:p>
        </p:txBody>
      </p:sp>
      <p:sp>
        <p:nvSpPr>
          <p:cNvPr id="4" name="Päivämäärän paikkamerkki 3">
            <a:extLst>
              <a:ext uri="{FF2B5EF4-FFF2-40B4-BE49-F238E27FC236}">
                <a16:creationId xmlns:a16="http://schemas.microsoft.com/office/drawing/2014/main" id="{F72BA039-EFEB-F45C-5BC9-175735026485}"/>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3A94EA19-440B-A17D-7649-E1B1C2F4F0F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E7F503-22E5-AE53-B749-D2E7915939EA}"/>
              </a:ext>
            </a:extLst>
          </p:cNvPr>
          <p:cNvSpPr>
            <a:spLocks noGrp="1"/>
          </p:cNvSpPr>
          <p:nvPr>
            <p:ph type="sldNum" sz="quarter" idx="12"/>
          </p:nvPr>
        </p:nvSpPr>
        <p:spPr/>
        <p:txBody>
          <a:bodyPr/>
          <a:lstStyle/>
          <a:p>
            <a:fld id="{31160B98-140E-4345-B1A3-2A7247C42973}" type="slidenum">
              <a:rPr lang="fi-FI" dirty="0" smtClean="0"/>
              <a:t>6</a:t>
            </a:fld>
            <a:endParaRPr lang="fi-FI"/>
          </a:p>
        </p:txBody>
      </p:sp>
      <p:pic>
        <p:nvPicPr>
          <p:cNvPr id="8" name="Kuva 8" descr="Kuva, joka sisältää kohteen ulko, puu, henkilö, metsä&#10;&#10;Kuvaus luotu automaattisesti">
            <a:extLst>
              <a:ext uri="{FF2B5EF4-FFF2-40B4-BE49-F238E27FC236}">
                <a16:creationId xmlns:a16="http://schemas.microsoft.com/office/drawing/2014/main" id="{C78F0552-5559-6C6A-D064-443FD318ECFD}"/>
              </a:ext>
            </a:extLst>
          </p:cNvPr>
          <p:cNvPicPr>
            <a:picLocks noGrp="1" noChangeAspect="1"/>
          </p:cNvPicPr>
          <p:nvPr>
            <p:ph idx="13"/>
          </p:nvPr>
        </p:nvPicPr>
        <p:blipFill>
          <a:blip r:embed="rId2"/>
          <a:stretch>
            <a:fillRect/>
          </a:stretch>
        </p:blipFill>
        <p:spPr>
          <a:xfrm>
            <a:off x="7104888" y="1974631"/>
            <a:ext cx="4572000" cy="3429000"/>
          </a:xfrm>
        </p:spPr>
      </p:pic>
    </p:spTree>
    <p:extLst>
      <p:ext uri="{BB962C8B-B14F-4D97-AF65-F5344CB8AC3E}">
        <p14:creationId xmlns:p14="http://schemas.microsoft.com/office/powerpoint/2010/main" val="21854632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F25B90-21B8-F58A-3CB2-B55ED87A1A20}"/>
              </a:ext>
            </a:extLst>
          </p:cNvPr>
          <p:cNvSpPr>
            <a:spLocks noGrp="1"/>
          </p:cNvSpPr>
          <p:nvPr>
            <p:ph type="title"/>
          </p:nvPr>
        </p:nvSpPr>
        <p:spPr>
          <a:xfrm>
            <a:off x="403526" y="603543"/>
            <a:ext cx="11677008" cy="702216"/>
          </a:xfrm>
        </p:spPr>
        <p:txBody>
          <a:bodyPr/>
          <a:lstStyle/>
          <a:p>
            <a:r>
              <a:rPr lang="fi-FI">
                <a:ea typeface="+mj-lt"/>
                <a:cs typeface="+mj-lt"/>
              </a:rPr>
              <a:t>Ihmislähtöisin hyvinvointialue</a:t>
            </a:r>
            <a:endParaRPr lang="fi-FI" b="0">
              <a:ea typeface="+mj-lt"/>
              <a:cs typeface="+mj-lt"/>
            </a:endParaRPr>
          </a:p>
          <a:p>
            <a:endParaRPr lang="fi-FI">
              <a:cs typeface="Calibri"/>
            </a:endParaRPr>
          </a:p>
        </p:txBody>
      </p:sp>
      <p:sp>
        <p:nvSpPr>
          <p:cNvPr id="3" name="Sisällön paikkamerkki 2">
            <a:extLst>
              <a:ext uri="{FF2B5EF4-FFF2-40B4-BE49-F238E27FC236}">
                <a16:creationId xmlns:a16="http://schemas.microsoft.com/office/drawing/2014/main" id="{6F4CA316-B1D5-51FF-E48C-89019084B071}"/>
              </a:ext>
            </a:extLst>
          </p:cNvPr>
          <p:cNvSpPr>
            <a:spLocks noGrp="1"/>
          </p:cNvSpPr>
          <p:nvPr>
            <p:ph idx="1"/>
          </p:nvPr>
        </p:nvSpPr>
        <p:spPr>
          <a:xfrm>
            <a:off x="561482" y="1619111"/>
            <a:ext cx="5236307" cy="4360292"/>
          </a:xfrm>
        </p:spPr>
        <p:txBody>
          <a:bodyPr vert="horz" lIns="0" tIns="0" rIns="0" bIns="0" rtlCol="0" anchor="t">
            <a:noAutofit/>
          </a:bodyPr>
          <a:lstStyle/>
          <a:p>
            <a:r>
              <a:rPr lang="fi-FI">
                <a:ea typeface="+mn-lt"/>
                <a:cs typeface="+mn-lt"/>
              </a:rPr>
              <a:t>Haluamme olla ihmislähtöisin hyvinvointialue ja tukea keskisuomalaisten hyvää arkea.</a:t>
            </a:r>
            <a:endParaRPr lang="fi-FI"/>
          </a:p>
          <a:p>
            <a:r>
              <a:rPr lang="fi-FI">
                <a:ea typeface="+mn-lt"/>
                <a:cs typeface="+mn-lt"/>
              </a:rPr>
              <a:t>Olemme Keski-Suomen suurin työnantaja, ammattilaisia meillä on noin 11 500. Tarjoamme uutena työnantajana mahdollisuuksia ammatilliseen kehittymiseen ja monipuolisiin urapolkuihin.</a:t>
            </a:r>
            <a:endParaRPr lang="fi-FI"/>
          </a:p>
          <a:p>
            <a:r>
              <a:rPr lang="fi-FI">
                <a:ea typeface="+mn-lt"/>
                <a:cs typeface="+mn-lt"/>
              </a:rPr>
              <a:t>Hyvinvointialueella tutut ammattilaiset palvelevat edelleen tutuissa toimipisteissä</a:t>
            </a:r>
          </a:p>
          <a:p>
            <a:r>
              <a:rPr lang="fi-FI">
                <a:ea typeface="+mn-lt"/>
                <a:cs typeface="+mn-lt"/>
              </a:rPr>
              <a:t> Palveluiden tiedot, toimipisteet ja yhteystiedot löytyvät Keski-Suomen hyvinvointialueen verkkosivuilta osoitteesta </a:t>
            </a:r>
            <a:r>
              <a:rPr lang="fi-FI" u="sng">
                <a:ea typeface="+mn-lt"/>
                <a:cs typeface="+mn-lt"/>
              </a:rPr>
              <a:t>www.hyvaks.fi</a:t>
            </a:r>
            <a:endParaRPr lang="fi-FI">
              <a:cs typeface="Calibri"/>
            </a:endParaRPr>
          </a:p>
        </p:txBody>
      </p:sp>
      <p:sp>
        <p:nvSpPr>
          <p:cNvPr id="4" name="Päivämäärän paikkamerkki 3">
            <a:extLst>
              <a:ext uri="{FF2B5EF4-FFF2-40B4-BE49-F238E27FC236}">
                <a16:creationId xmlns:a16="http://schemas.microsoft.com/office/drawing/2014/main" id="{9E9C2D47-3141-84A3-4813-36C04DDD48FC}"/>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BEF31D69-1197-16F5-9119-AFC9B894FED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C3224F1-8240-E7DA-E2B4-DD8968CE6F70}"/>
              </a:ext>
            </a:extLst>
          </p:cNvPr>
          <p:cNvSpPr>
            <a:spLocks noGrp="1"/>
          </p:cNvSpPr>
          <p:nvPr>
            <p:ph type="sldNum" sz="quarter" idx="12"/>
          </p:nvPr>
        </p:nvSpPr>
        <p:spPr/>
        <p:txBody>
          <a:bodyPr/>
          <a:lstStyle/>
          <a:p>
            <a:fld id="{31160B98-140E-4345-B1A3-2A7247C42973}" type="slidenum">
              <a:rPr lang="fi-FI" smtClean="0"/>
              <a:t>7</a:t>
            </a:fld>
            <a:endParaRPr lang="fi-FI"/>
          </a:p>
        </p:txBody>
      </p:sp>
      <p:pic>
        <p:nvPicPr>
          <p:cNvPr id="11" name="Kuva 11" descr="Kuva, joka sisältää kohteen henkilö, sisä, tyttö, pieni&#10;&#10;Kuvaus luotu automaattisesti">
            <a:extLst>
              <a:ext uri="{FF2B5EF4-FFF2-40B4-BE49-F238E27FC236}">
                <a16:creationId xmlns:a16="http://schemas.microsoft.com/office/drawing/2014/main" id="{AA00B1D0-A8F5-FF0B-0059-53635A135214}"/>
              </a:ext>
            </a:extLst>
          </p:cNvPr>
          <p:cNvPicPr>
            <a:picLocks noGrp="1" noChangeAspect="1"/>
          </p:cNvPicPr>
          <p:nvPr>
            <p:ph idx="13"/>
          </p:nvPr>
        </p:nvPicPr>
        <p:blipFill>
          <a:blip r:embed="rId2"/>
          <a:stretch>
            <a:fillRect/>
          </a:stretch>
        </p:blipFill>
        <p:spPr>
          <a:xfrm>
            <a:off x="6616427" y="1842747"/>
            <a:ext cx="5070230" cy="3370384"/>
          </a:xfrm>
        </p:spPr>
      </p:pic>
    </p:spTree>
    <p:extLst>
      <p:ext uri="{BB962C8B-B14F-4D97-AF65-F5344CB8AC3E}">
        <p14:creationId xmlns:p14="http://schemas.microsoft.com/office/powerpoint/2010/main" val="2764461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C2D4CA-391F-F80A-47FB-421E40700F7E}"/>
              </a:ext>
            </a:extLst>
          </p:cNvPr>
          <p:cNvSpPr>
            <a:spLocks noGrp="1"/>
          </p:cNvSpPr>
          <p:nvPr>
            <p:ph type="title"/>
          </p:nvPr>
        </p:nvSpPr>
        <p:spPr/>
        <p:txBody>
          <a:bodyPr/>
          <a:lstStyle/>
          <a:p>
            <a:r>
              <a:rPr lang="fi-FI">
                <a:cs typeface="Calibri"/>
              </a:rPr>
              <a:t>Tavoitteemme on, että</a:t>
            </a:r>
            <a:endParaRPr lang="fi-FI"/>
          </a:p>
        </p:txBody>
      </p:sp>
      <p:sp>
        <p:nvSpPr>
          <p:cNvPr id="3" name="Sisällön paikkamerkki 2">
            <a:extLst>
              <a:ext uri="{FF2B5EF4-FFF2-40B4-BE49-F238E27FC236}">
                <a16:creationId xmlns:a16="http://schemas.microsoft.com/office/drawing/2014/main" id="{DF51C922-F2A9-DD3D-5E1E-EFD0452290A7}"/>
              </a:ext>
            </a:extLst>
          </p:cNvPr>
          <p:cNvSpPr>
            <a:spLocks noGrp="1"/>
          </p:cNvSpPr>
          <p:nvPr>
            <p:ph idx="1"/>
          </p:nvPr>
        </p:nvSpPr>
        <p:spPr>
          <a:xfrm>
            <a:off x="510987" y="1508985"/>
            <a:ext cx="5500076" cy="4360292"/>
          </a:xfrm>
        </p:spPr>
        <p:txBody>
          <a:bodyPr vert="horz" lIns="0" tIns="0" rIns="0" bIns="0" rtlCol="0" anchor="t">
            <a:noAutofit/>
          </a:bodyPr>
          <a:lstStyle/>
          <a:p>
            <a:r>
              <a:rPr lang="fi-FI">
                <a:cs typeface="Calibri"/>
              </a:rPr>
              <a:t>Palvelumme ovat ihmislähtöisiä  </a:t>
            </a:r>
            <a:endParaRPr lang="en-US">
              <a:ea typeface="+mn-lt"/>
              <a:cs typeface="+mn-lt"/>
            </a:endParaRPr>
          </a:p>
          <a:p>
            <a:r>
              <a:rPr lang="fi-FI">
                <a:cs typeface="Calibri"/>
              </a:rPr>
              <a:t>Palveluiden yhdenvertaisuus, saatavuus ja saavutettavuus paranevat </a:t>
            </a:r>
          </a:p>
          <a:p>
            <a:r>
              <a:rPr lang="fi-FI">
                <a:cs typeface="Calibri"/>
              </a:rPr>
              <a:t>Keskisuomalaisten hyvinvointi- ja terveyserot kaventuvat </a:t>
            </a:r>
          </a:p>
          <a:p>
            <a:r>
              <a:rPr lang="fi-FI">
                <a:cs typeface="Calibri"/>
              </a:rPr>
              <a:t>Palvelut ovat vaikuttavia ja kustannustehokkaita</a:t>
            </a:r>
          </a:p>
          <a:p>
            <a:r>
              <a:rPr lang="fi-FI">
                <a:cs typeface="Calibri"/>
              </a:rPr>
              <a:t>Keskisuomalaisten kokemus omasta hyvinvoinnistaan, terveydestään ja turvallisuudestaan vahvistuu ja on maan kärkeä</a:t>
            </a:r>
          </a:p>
        </p:txBody>
      </p:sp>
      <p:sp>
        <p:nvSpPr>
          <p:cNvPr id="4" name="Päivämäärän paikkamerkki 3">
            <a:extLst>
              <a:ext uri="{FF2B5EF4-FFF2-40B4-BE49-F238E27FC236}">
                <a16:creationId xmlns:a16="http://schemas.microsoft.com/office/drawing/2014/main" id="{F32C32E7-3D91-BA77-4722-92EB18026B11}"/>
              </a:ext>
            </a:extLst>
          </p:cNvPr>
          <p:cNvSpPr>
            <a:spLocks noGrp="1"/>
          </p:cNvSpPr>
          <p:nvPr>
            <p:ph type="dt" sz="half" idx="10"/>
          </p:nvPr>
        </p:nvSpPr>
        <p:spPr/>
        <p:txBody>
          <a:bodyPr/>
          <a:lstStyle/>
          <a:p>
            <a:fld id="{1E1374F9-5CBF-4840-B9D1-569E5FC81AC5}" type="datetime1">
              <a:rPr lang="fi-FI" smtClean="0"/>
              <a:t>1.6.2023</a:t>
            </a:fld>
            <a:endParaRPr lang="fi-FI"/>
          </a:p>
        </p:txBody>
      </p:sp>
      <p:sp>
        <p:nvSpPr>
          <p:cNvPr id="5" name="Alatunnisteen paikkamerkki 4">
            <a:extLst>
              <a:ext uri="{FF2B5EF4-FFF2-40B4-BE49-F238E27FC236}">
                <a16:creationId xmlns:a16="http://schemas.microsoft.com/office/drawing/2014/main" id="{DC338CF6-04D1-AF71-F569-4FB5B16615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2EB5263-4AD2-2F4D-717D-0FD1C5ABA13B}"/>
              </a:ext>
            </a:extLst>
          </p:cNvPr>
          <p:cNvSpPr>
            <a:spLocks noGrp="1"/>
          </p:cNvSpPr>
          <p:nvPr>
            <p:ph type="sldNum" sz="quarter" idx="12"/>
          </p:nvPr>
        </p:nvSpPr>
        <p:spPr/>
        <p:txBody>
          <a:bodyPr/>
          <a:lstStyle/>
          <a:p>
            <a:fld id="{31160B98-140E-4345-B1A3-2A7247C42973}" type="slidenum">
              <a:rPr lang="fi-FI" smtClean="0"/>
              <a:t>8</a:t>
            </a:fld>
            <a:endParaRPr lang="fi-FI"/>
          </a:p>
        </p:txBody>
      </p:sp>
      <p:pic>
        <p:nvPicPr>
          <p:cNvPr id="8" name="Kuva 8" descr="Kuva, joka sisältää kohteen henkilö, sisä&#10;&#10;Kuvaus luotu automaattisesti">
            <a:extLst>
              <a:ext uri="{FF2B5EF4-FFF2-40B4-BE49-F238E27FC236}">
                <a16:creationId xmlns:a16="http://schemas.microsoft.com/office/drawing/2014/main" id="{F328A484-C528-6565-CAE1-7012E55BCB18}"/>
              </a:ext>
            </a:extLst>
          </p:cNvPr>
          <p:cNvPicPr>
            <a:picLocks noGrp="1" noChangeAspect="1"/>
          </p:cNvPicPr>
          <p:nvPr>
            <p:ph idx="13"/>
          </p:nvPr>
        </p:nvPicPr>
        <p:blipFill>
          <a:blip r:embed="rId2"/>
          <a:stretch>
            <a:fillRect/>
          </a:stretch>
        </p:blipFill>
        <p:spPr>
          <a:xfrm>
            <a:off x="6675043" y="1510593"/>
            <a:ext cx="4982307" cy="3321538"/>
          </a:xfrm>
        </p:spPr>
      </p:pic>
    </p:spTree>
    <p:extLst>
      <p:ext uri="{BB962C8B-B14F-4D97-AF65-F5344CB8AC3E}">
        <p14:creationId xmlns:p14="http://schemas.microsoft.com/office/powerpoint/2010/main" val="205066581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B25BCE-284B-DDF4-AAB4-A704253F292E}"/>
              </a:ext>
            </a:extLst>
          </p:cNvPr>
          <p:cNvSpPr>
            <a:spLocks noGrp="1"/>
          </p:cNvSpPr>
          <p:nvPr>
            <p:ph type="title"/>
          </p:nvPr>
        </p:nvSpPr>
        <p:spPr>
          <a:xfrm>
            <a:off x="510987" y="437466"/>
            <a:ext cx="11169009" cy="702216"/>
          </a:xfrm>
        </p:spPr>
        <p:txBody>
          <a:bodyPr/>
          <a:lstStyle/>
          <a:p>
            <a:r>
              <a:rPr lang="fi-FI">
                <a:ea typeface="+mj-lt"/>
                <a:cs typeface="+mj-lt"/>
              </a:rPr>
              <a:t>Hyvää arkea tukemassa</a:t>
            </a:r>
            <a:endParaRPr lang="fi-FI"/>
          </a:p>
        </p:txBody>
      </p:sp>
      <p:sp>
        <p:nvSpPr>
          <p:cNvPr id="3" name="Sisällön paikkamerkki 2">
            <a:extLst>
              <a:ext uri="{FF2B5EF4-FFF2-40B4-BE49-F238E27FC236}">
                <a16:creationId xmlns:a16="http://schemas.microsoft.com/office/drawing/2014/main" id="{DE39951A-5C91-89AF-0E95-A12E2EB99B55}"/>
              </a:ext>
            </a:extLst>
          </p:cNvPr>
          <p:cNvSpPr>
            <a:spLocks noGrp="1"/>
          </p:cNvSpPr>
          <p:nvPr>
            <p:ph idx="1"/>
          </p:nvPr>
        </p:nvSpPr>
        <p:spPr>
          <a:xfrm>
            <a:off x="432833" y="1303831"/>
            <a:ext cx="11325316" cy="4643599"/>
          </a:xfrm>
        </p:spPr>
        <p:txBody>
          <a:bodyPr vert="horz" lIns="0" tIns="0" rIns="0" bIns="0" rtlCol="0" anchor="t">
            <a:noAutofit/>
          </a:bodyPr>
          <a:lstStyle/>
          <a:p>
            <a:r>
              <a:rPr lang="fi-FI" b="1">
                <a:ea typeface="+mn-lt"/>
                <a:cs typeface="+mn-lt"/>
              </a:rPr>
              <a:t>Keskeinen tehtävämme on keskisuomalaisten hyvinvoinnin, terveyden ja turvallisuuden edistäminen yhteistyössä kuntien, seurakuntien, järjestöjen, yritysten ja muiden toimijoiden kanssa. Haluamme olla ihmislähtöisin hyvinvointialue ja tukea keskisuomalaisten hyvää arkea.</a:t>
            </a:r>
          </a:p>
          <a:p>
            <a:r>
              <a:rPr lang="fi-FI" b="1">
                <a:ea typeface="+mn-lt"/>
                <a:cs typeface="+mn-lt"/>
              </a:rPr>
              <a:t>Hyvinvoinnin</a:t>
            </a:r>
            <a:r>
              <a:rPr lang="fi-FI">
                <a:ea typeface="+mn-lt"/>
                <a:cs typeface="+mn-lt"/>
              </a:rPr>
              <a:t> tueksi tarjoamme erilaisia matalan kynnyksen palveluita arjen sujuvoittamiseksi ja sairauksien ennaltaehkäisemiseksi. Näitä ovat muun muassa erilaiset kotona asumista tukevat palvelut, toimeentuloon ja yllättäviin kriiseihin liittyvät palvelut, muut sosiaalipalvelut ja mielenterveyspalvelut. Digitaalisissa kanavissa voit keskustella ilman ajanvarausta ammattilaistemme kanssa. Lisäksi kokoamme hyvinvointiasi tukevaa tietoa verkkosivuillemme.</a:t>
            </a:r>
            <a:endParaRPr lang="fi-FI" b="1">
              <a:ea typeface="+mn-lt"/>
              <a:cs typeface="+mn-lt"/>
            </a:endParaRPr>
          </a:p>
          <a:p>
            <a:r>
              <a:rPr lang="fi-FI" b="1">
                <a:ea typeface="+mn-lt"/>
                <a:cs typeface="+mn-lt"/>
              </a:rPr>
              <a:t>Terveys</a:t>
            </a:r>
            <a:r>
              <a:rPr lang="fi-FI">
                <a:ea typeface="+mn-lt"/>
                <a:cs typeface="+mn-lt"/>
              </a:rPr>
              <a:t> on yksi hyvän elämän peruskivistä. Järjestämme keskisuomalaisten terveyspalvelut, hammashoidon palvelut, neuvola- ja kouluterveydenhuollon palvelut sekä sairaalapalvelut eri puolilla Keski-Suomea. Sairaala Nova tarjoaa laadukkaita erikoissairaanhoidon palveluita. </a:t>
            </a:r>
            <a:endParaRPr lang="fi-FI" b="1">
              <a:ea typeface="+mn-lt"/>
              <a:cs typeface="+mn-lt"/>
            </a:endParaRPr>
          </a:p>
          <a:p>
            <a:r>
              <a:rPr lang="fi-FI" b="1">
                <a:ea typeface="+mn-lt"/>
                <a:cs typeface="+mn-lt"/>
              </a:rPr>
              <a:t>Turvallisuus </a:t>
            </a:r>
            <a:r>
              <a:rPr lang="fi-FI">
                <a:ea typeface="+mn-lt"/>
                <a:cs typeface="+mn-lt"/>
              </a:rPr>
              <a:t>tarkoittaa hyvinvointialueella sitä, että asukkaamme saavat eri puolilla Keski-Suomea apua silloin, kun hätä on suurin. Turvallisuutta edistäviä vastuullemme kuuluvia palveluita ovat muun muassa pelastustoimen palvelut, ympärivuorokautinen päivystys, kriisipalvelut, lastensuojelu ja moni muu palvelu, jotka toimivat vuorokauden ympäri tuoden turvaa elämäämme.</a:t>
            </a:r>
            <a:endParaRPr lang="fi-FI" b="1">
              <a:cs typeface="Calibri" panose="020F0502020204030204"/>
            </a:endParaRPr>
          </a:p>
        </p:txBody>
      </p:sp>
      <p:sp>
        <p:nvSpPr>
          <p:cNvPr id="4" name="Päivämäärän paikkamerkki 3">
            <a:extLst>
              <a:ext uri="{FF2B5EF4-FFF2-40B4-BE49-F238E27FC236}">
                <a16:creationId xmlns:a16="http://schemas.microsoft.com/office/drawing/2014/main" id="{8F961633-99C0-6CB5-AECD-2D68D87BD4F2}"/>
              </a:ext>
            </a:extLst>
          </p:cNvPr>
          <p:cNvSpPr>
            <a:spLocks noGrp="1"/>
          </p:cNvSpPr>
          <p:nvPr>
            <p:ph type="dt" sz="half" idx="10"/>
          </p:nvPr>
        </p:nvSpPr>
        <p:spPr/>
        <p:txBody>
          <a:bodyPr/>
          <a:lstStyle/>
          <a:p>
            <a:fld id="{7543A2C5-3C68-4C15-B04F-E325283184C4}" type="datetime1">
              <a:rPr lang="fi-FI" smtClean="0"/>
              <a:t>1.6.2023</a:t>
            </a:fld>
            <a:endParaRPr lang="fi-FI"/>
          </a:p>
        </p:txBody>
      </p:sp>
      <p:sp>
        <p:nvSpPr>
          <p:cNvPr id="5" name="Alatunnisteen paikkamerkki 4">
            <a:extLst>
              <a:ext uri="{FF2B5EF4-FFF2-40B4-BE49-F238E27FC236}">
                <a16:creationId xmlns:a16="http://schemas.microsoft.com/office/drawing/2014/main" id="{F5039C9A-9754-7802-1D0B-02D784DCAF9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59D51E-766A-7792-C754-B4A73E381195}"/>
              </a:ext>
            </a:extLst>
          </p:cNvPr>
          <p:cNvSpPr>
            <a:spLocks noGrp="1"/>
          </p:cNvSpPr>
          <p:nvPr>
            <p:ph type="sldNum" sz="quarter" idx="12"/>
          </p:nvPr>
        </p:nvSpPr>
        <p:spPr/>
        <p:txBody>
          <a:bodyPr/>
          <a:lstStyle/>
          <a:p>
            <a:fld id="{31160B98-140E-4345-B1A3-2A7247C42973}" type="slidenum">
              <a:rPr lang="fi-FI" smtClean="0"/>
              <a:t>9</a:t>
            </a:fld>
            <a:endParaRPr lang="fi-FI"/>
          </a:p>
        </p:txBody>
      </p:sp>
    </p:spTree>
    <p:extLst>
      <p:ext uri="{BB962C8B-B14F-4D97-AF65-F5344CB8AC3E}">
        <p14:creationId xmlns:p14="http://schemas.microsoft.com/office/powerpoint/2010/main" val="4907005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2|0.5|0.5|0.3|0.4"/>
</p:tagLst>
</file>

<file path=ppt/theme/theme1.xml><?xml version="1.0" encoding="utf-8"?>
<a:theme xmlns:a="http://schemas.openxmlformats.org/drawingml/2006/main" name="3_Office-teema">
  <a:themeElements>
    <a:clrScheme name="Keski-suomen hyvinvointialue 2023">
      <a:dk1>
        <a:srgbClr val="000000"/>
      </a:dk1>
      <a:lt1>
        <a:srgbClr val="FFFFFF"/>
      </a:lt1>
      <a:dk2>
        <a:srgbClr val="336699"/>
      </a:dk2>
      <a:lt2>
        <a:srgbClr val="E7E6E6"/>
      </a:lt2>
      <a:accent1>
        <a:srgbClr val="FFCCCC"/>
      </a:accent1>
      <a:accent2>
        <a:srgbClr val="99FF99"/>
      </a:accent2>
      <a:accent3>
        <a:srgbClr val="A5A5A5"/>
      </a:accent3>
      <a:accent4>
        <a:srgbClr val="6E8699"/>
      </a:accent4>
      <a:accent5>
        <a:srgbClr val="5A965A"/>
      </a:accent5>
      <a:accent6>
        <a:srgbClr val="B692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ski-Suomen hyvinvointialue 2023 ilman ikoneita" id="{55951D99-6BF6-6046-9321-4C0CF5D515E2}" vid="{4C3C77C9-6E81-EB46-952B-571E85DF3A7A}"/>
    </a:ext>
  </a:extLst>
</a:theme>
</file>

<file path=ppt/theme/theme2.xml><?xml version="1.0" encoding="utf-8"?>
<a:theme xmlns:a="http://schemas.openxmlformats.org/drawingml/2006/main" name="Hyvaks-teema">
  <a:themeElements>
    <a:clrScheme name="Hyvaks">
      <a:dk1>
        <a:sysClr val="windowText" lastClr="000000"/>
      </a:dk1>
      <a:lt1>
        <a:sysClr val="window" lastClr="FFFFFF"/>
      </a:lt1>
      <a:dk2>
        <a:srgbClr val="255B92"/>
      </a:dk2>
      <a:lt2>
        <a:srgbClr val="EBDCA6"/>
      </a:lt2>
      <a:accent1>
        <a:srgbClr val="255B92"/>
      </a:accent1>
      <a:accent2>
        <a:srgbClr val="B3D384"/>
      </a:accent2>
      <a:accent3>
        <a:srgbClr val="FFCCCC"/>
      </a:accent3>
      <a:accent4>
        <a:srgbClr val="B8CCEA"/>
      </a:accent4>
      <a:accent5>
        <a:srgbClr val="225400"/>
      </a:accent5>
      <a:accent6>
        <a:srgbClr val="F28A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Hyvaks_esitysmallipohja.potx" id="{A4E4BBEE-799B-4E39-963A-DD77604D4A83}" vid="{E11BDC50-E0E8-4F71-A1F7-D4A0E0BFD117}"/>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0e9aeb0-b109-4447-a690-3ea9c970ee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7D09499016CC4CAE3CFA32F6E70277" ma:contentTypeVersion="11" ma:contentTypeDescription="Create a new document." ma:contentTypeScope="" ma:versionID="978557f1e44db37e4175444eefdf6ac2">
  <xsd:schema xmlns:xsd="http://www.w3.org/2001/XMLSchema" xmlns:xs="http://www.w3.org/2001/XMLSchema" xmlns:p="http://schemas.microsoft.com/office/2006/metadata/properties" xmlns:ns3="90e9aeb0-b109-4447-a690-3ea9c970ee33" xmlns:ns4="681d298c-7e1c-4ccd-95d8-546b155a2afd" targetNamespace="http://schemas.microsoft.com/office/2006/metadata/properties" ma:root="true" ma:fieldsID="4bc17aecc45df84a981c8edf4f0caad7" ns3:_="" ns4:_="">
    <xsd:import namespace="90e9aeb0-b109-4447-a690-3ea9c970ee33"/>
    <xsd:import namespace="681d298c-7e1c-4ccd-95d8-546b155a2af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9aeb0-b109-4447-a690-3ea9c970ee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1d298c-7e1c-4ccd-95d8-546b155a2a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75223C-D9D9-4204-978B-BB849A863827}">
  <ds:schemaRefs>
    <ds:schemaRef ds:uri="681d298c-7e1c-4ccd-95d8-546b155a2afd"/>
    <ds:schemaRef ds:uri="90e9aeb0-b109-4447-a690-3ea9c970ee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EC56B3-FA60-49DD-B39B-5ECC7A1A4980}">
  <ds:schemaRefs>
    <ds:schemaRef ds:uri="http://schemas.microsoft.com/sharepoint/v3/contenttype/forms"/>
  </ds:schemaRefs>
</ds:datastoreItem>
</file>

<file path=customXml/itemProps3.xml><?xml version="1.0" encoding="utf-8"?>
<ds:datastoreItem xmlns:ds="http://schemas.openxmlformats.org/officeDocument/2006/customXml" ds:itemID="{9EA8AEC2-46FB-47B0-8A67-77BD96225E4C}">
  <ds:schemaRefs>
    <ds:schemaRef ds:uri="681d298c-7e1c-4ccd-95d8-546b155a2afd"/>
    <ds:schemaRef ds:uri="90e9aeb0-b109-4447-a690-3ea9c970ee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43</Slides>
  <Notes>3</Notes>
  <HiddenSlides>0</HiddenSlide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3_Office-teema</vt:lpstr>
      <vt:lpstr>Hyvaks-teema</vt:lpstr>
      <vt:lpstr>Office-teema</vt:lpstr>
      <vt:lpstr>Keski-Suomen hyvinvointialue  </vt:lpstr>
      <vt:lpstr>Sisältö</vt:lpstr>
      <vt:lpstr>Keski-Suomen hyvinvointialue</vt:lpstr>
      <vt:lpstr>Keski-Suomen hyvinvointialue</vt:lpstr>
      <vt:lpstr>Vastuullemme kuuluvia palveluita ovat muun muassa</vt:lpstr>
      <vt:lpstr>Keskiössä hyvinvointi, terveys ja turvallisuus</vt:lpstr>
      <vt:lpstr>Ihmislähtöisin hyvinvointialue </vt:lpstr>
      <vt:lpstr>Tavoitteemme on, että</vt:lpstr>
      <vt:lpstr>Hyvää arkea tukemassa</vt:lpstr>
      <vt:lpstr>Hyvinvointialuestrategia</vt:lpstr>
      <vt:lpstr>PowerPoint Presentation</vt:lpstr>
      <vt:lpstr>Keski-Suomen hyvinvointialuestrategia 2023</vt:lpstr>
      <vt:lpstr>Arvomme</vt:lpstr>
      <vt:lpstr>Päätöksenteko ja toimielinorganisaatio</vt:lpstr>
      <vt:lpstr>Keski-Suomen hyvinvointialueen toimielinrakenne</vt:lpstr>
      <vt:lpstr>Aluevaltuusto</vt:lpstr>
      <vt:lpstr>Aluevaltuusto päättää muun muassa</vt:lpstr>
      <vt:lpstr>Aluehallitus</vt:lpstr>
      <vt:lpstr>Aluehallitus </vt:lpstr>
      <vt:lpstr>Talous</vt:lpstr>
      <vt:lpstr>Hyvinvointialueiden rahoitus</vt:lpstr>
      <vt:lpstr>Hyvinvointialueen talouden jakautuminen palveluissa</vt:lpstr>
      <vt:lpstr>Talousarviossa tavoitteet vuodelle 2023</vt:lpstr>
      <vt:lpstr>Talousarvio 2023 ja taloussuunnitelma </vt:lpstr>
      <vt:lpstr>Talousarvion 2023 määrärahojen jakautuminen</vt:lpstr>
      <vt:lpstr>Henkilöstö</vt:lpstr>
      <vt:lpstr>Haluamme olla ihmislähtöisin hyvinvointialue</vt:lpstr>
      <vt:lpstr>Hyvinvoiva, osaava ja osallistuva henkilöstö tärkeä strategiassa </vt:lpstr>
      <vt:lpstr>PowerPoint Presentation</vt:lpstr>
      <vt:lpstr>Suurimmat ammattiryhmät</vt:lpstr>
      <vt:lpstr>Organisaatiorakenne</vt:lpstr>
      <vt:lpstr>PowerPoint Presentation</vt:lpstr>
      <vt:lpstr>PowerPoint Presentation</vt:lpstr>
      <vt:lpstr>Yhteistyö ja kumppanuudet</vt:lpstr>
      <vt:lpstr>Keski-Suomen hyvinvointialuestrategia 2030:   Strategiset menestystekijät</vt:lpstr>
      <vt:lpstr>Kuntien ja hyvinvointialueen yhteistyön puitesopimus</vt:lpstr>
      <vt:lpstr>Yhteistyö järjestöjen kanssa</vt:lpstr>
      <vt:lpstr>Viestintä</vt:lpstr>
      <vt:lpstr>Viestintä</vt:lpstr>
      <vt:lpstr>Hyvinvointialue-uudistus</vt:lpstr>
      <vt:lpstr>Hyvinvointialueuudistus</vt:lpstr>
      <vt:lpstr>Hyvinvointialueuudistuksen tavoitteet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ju vi</dc:creator>
  <cp:revision>5</cp:revision>
  <dcterms:created xsi:type="dcterms:W3CDTF">2022-11-02T06:46:42Z</dcterms:created>
  <dcterms:modified xsi:type="dcterms:W3CDTF">2023-06-01T08:11:35Z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0x010100B87D09499016CC4CAE3CFA32F6E70277</vt:lpwstr>
  </property>
  <property fmtid="{D5CDD505-2E9C-101B-9397-08002B2CF9AE}" pid="3" name="MediaServiceImageTags">
    <vt:lpwstr/>
  </property>
</Properties>
</file>