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5" r:id="rId7"/>
    <p:sldId id="263" r:id="rId8"/>
    <p:sldId id="266" r:id="rId9"/>
    <p:sldId id="264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howGuides="1">
      <p:cViewPr varScale="1">
        <p:scale>
          <a:sx n="142" d="100"/>
          <a:sy n="142" d="100"/>
        </p:scale>
        <p:origin x="192" y="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78DFE-E6DE-1846-B49F-3DB85A1CCFCC}" type="datetimeFigureOut">
              <a:rPr lang="fi-FI" smtClean="0"/>
              <a:t>24.11.2022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467D-3686-FA42-B775-9C056D3F3A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30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B0A2B45-F5DC-2187-8023-63C63A2D78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779662"/>
            <a:ext cx="7886700" cy="19643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34290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B2016-9C77-5900-BE9A-606E69039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083918"/>
            <a:ext cx="5692470" cy="6480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42900" indent="0">
              <a:buNone/>
              <a:defRPr sz="1800">
                <a:solidFill>
                  <a:schemeClr val="tx2"/>
                </a:solidFill>
              </a:defRPr>
            </a:lvl2pPr>
            <a:lvl3pPr marL="685800" indent="0">
              <a:buNone/>
              <a:defRPr sz="1400">
                <a:solidFill>
                  <a:schemeClr val="tx2"/>
                </a:solidFill>
              </a:defRPr>
            </a:lvl3pPr>
            <a:lvl4pPr marL="1028700" indent="0">
              <a:buNone/>
              <a:defRPr sz="1200">
                <a:solidFill>
                  <a:schemeClr val="tx2"/>
                </a:solidFill>
              </a:defRPr>
            </a:lvl4pPr>
            <a:lvl5pPr marL="13716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1" name="Title 17">
            <a:extLst>
              <a:ext uri="{FF2B5EF4-FFF2-40B4-BE49-F238E27FC236}">
                <a16:creationId xmlns:a16="http://schemas.microsoft.com/office/drawing/2014/main" id="{712284F1-0497-B6EA-C6F1-C7E7EFB86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3602779-7966-C75B-AD4D-F0FDD60D0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1120" y="4155927"/>
            <a:ext cx="2499030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13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orient="horz" pos="30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FF8328D6-B828-5B9A-E607-C9E379C49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779662"/>
            <a:ext cx="7886700" cy="19643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34290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9C49B451-0E31-E688-8ACC-688FA8850C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083918"/>
            <a:ext cx="5692470" cy="6480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42900" indent="0">
              <a:buNone/>
              <a:defRPr sz="1800">
                <a:solidFill>
                  <a:schemeClr val="tx2"/>
                </a:solidFill>
              </a:defRPr>
            </a:lvl2pPr>
            <a:lvl3pPr marL="685800" indent="0">
              <a:buNone/>
              <a:defRPr sz="1400">
                <a:solidFill>
                  <a:schemeClr val="tx2"/>
                </a:solidFill>
              </a:defRPr>
            </a:lvl3pPr>
            <a:lvl4pPr marL="1028700" indent="0">
              <a:buNone/>
              <a:defRPr sz="1200">
                <a:solidFill>
                  <a:schemeClr val="tx2"/>
                </a:solidFill>
              </a:defRPr>
            </a:lvl4pPr>
            <a:lvl5pPr marL="13716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Title 17">
            <a:extLst>
              <a:ext uri="{FF2B5EF4-FFF2-40B4-BE49-F238E27FC236}">
                <a16:creationId xmlns:a16="http://schemas.microsoft.com/office/drawing/2014/main" id="{5ABF04A1-586E-E06B-3473-E92C3FF97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5D42B1-871A-B974-86A3-4F39805EB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1120" y="4155927"/>
            <a:ext cx="2499030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2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0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BCBB2763-D40D-A534-ECCD-E43273883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779662"/>
            <a:ext cx="7886700" cy="19643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34290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B0ACC6E-99BE-8629-6813-C97894C0E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083918"/>
            <a:ext cx="5692470" cy="6480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42900" indent="0">
              <a:buNone/>
              <a:defRPr sz="1800">
                <a:solidFill>
                  <a:schemeClr val="tx2"/>
                </a:solidFill>
              </a:defRPr>
            </a:lvl2pPr>
            <a:lvl3pPr marL="685800" indent="0">
              <a:buNone/>
              <a:defRPr sz="1400">
                <a:solidFill>
                  <a:schemeClr val="tx2"/>
                </a:solidFill>
              </a:defRPr>
            </a:lvl3pPr>
            <a:lvl4pPr marL="1028700" indent="0">
              <a:buNone/>
              <a:defRPr sz="1200">
                <a:solidFill>
                  <a:schemeClr val="tx2"/>
                </a:solidFill>
              </a:defRPr>
            </a:lvl4pPr>
            <a:lvl5pPr marL="13716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4" name="Title 17">
            <a:extLst>
              <a:ext uri="{FF2B5EF4-FFF2-40B4-BE49-F238E27FC236}">
                <a16:creationId xmlns:a16="http://schemas.microsoft.com/office/drawing/2014/main" id="{8E191D62-3C6C-EBD5-EED8-11C6A933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B8BBAF-90EF-CA04-7780-2015B92F0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1120" y="4155927"/>
            <a:ext cx="2499030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2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0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E1E87CBB-9EE7-F97D-E5F3-B619F5DAE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779662"/>
            <a:ext cx="7886700" cy="19643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</a:defRPr>
            </a:lvl1pPr>
            <a:lvl2pPr marL="342900" indent="0">
              <a:lnSpc>
                <a:spcPct val="100000"/>
              </a:lnSpc>
              <a:buNone/>
              <a:defRPr sz="2400">
                <a:solidFill>
                  <a:schemeClr val="tx2"/>
                </a:solidFill>
              </a:defRPr>
            </a:lvl2pPr>
            <a:lvl3pPr marL="68580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3pPr>
            <a:lvl4pPr marL="10287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4pPr>
            <a:lvl5pPr marL="1371600" indent="0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4DE4CF8-A89E-F745-E6C0-B9B348E408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4083918"/>
            <a:ext cx="5692470" cy="64807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342900" indent="0">
              <a:buNone/>
              <a:defRPr sz="1800">
                <a:solidFill>
                  <a:schemeClr val="tx2"/>
                </a:solidFill>
              </a:defRPr>
            </a:lvl2pPr>
            <a:lvl3pPr marL="685800" indent="0">
              <a:buNone/>
              <a:defRPr sz="1400">
                <a:solidFill>
                  <a:schemeClr val="tx2"/>
                </a:solidFill>
              </a:defRPr>
            </a:lvl3pPr>
            <a:lvl4pPr marL="1028700" indent="0">
              <a:buNone/>
              <a:defRPr sz="1200">
                <a:solidFill>
                  <a:schemeClr val="tx2"/>
                </a:solidFill>
              </a:defRPr>
            </a:lvl4pPr>
            <a:lvl5pPr marL="1371600" indent="0"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itle 17">
            <a:extLst>
              <a:ext uri="{FF2B5EF4-FFF2-40B4-BE49-F238E27FC236}">
                <a16:creationId xmlns:a16="http://schemas.microsoft.com/office/drawing/2014/main" id="{F86A19FE-948B-F1B0-5D9F-02F4B7BA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61D9DC-0608-E927-EA63-0D78EB1EA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1120" y="4155927"/>
            <a:ext cx="2499030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3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0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i-FI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BF98558-256B-3F37-CC8F-9861B4EB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sz="4000" b="1" i="0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3DE923E-E0BA-0DB4-09D6-11FD82495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21119" y="4155926"/>
            <a:ext cx="2499031" cy="7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5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pos="5556" userDrawn="1">
          <p15:clr>
            <a:srgbClr val="FBAE40"/>
          </p15:clr>
        </p15:guide>
        <p15:guide id="4" orient="horz" pos="30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fi-FI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BF98558-256B-3F37-CC8F-9861B4EB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94" y="273844"/>
            <a:ext cx="7886700" cy="994172"/>
          </a:xfrm>
        </p:spPr>
        <p:txBody>
          <a:bodyPr/>
          <a:lstStyle>
            <a:lvl1pPr>
              <a:defRPr sz="4000" b="1" i="0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3DE923E-E0BA-0DB4-09D6-11FD82495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2294" y="4155926"/>
            <a:ext cx="2499031" cy="7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0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0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BF98558-256B-3F37-CC8F-9861B4EB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sz="4000" b="1" i="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EDC6CDC-042E-B9C5-6180-C4A16A870B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1120" y="4155927"/>
            <a:ext cx="2499030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0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0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5BF98558-256B-3F37-CC8F-9861B4EB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03180"/>
            <a:ext cx="4320158" cy="2168570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AAF222-5E32-2F7F-E5A5-6376AAA42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8658" y="4129255"/>
            <a:ext cx="2591492" cy="7475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8411E4E-EC4E-0FA7-96CA-43FC34D29E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3065" y="293197"/>
            <a:ext cx="2477085" cy="16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7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0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E8ACD-1786-AA0B-0492-3E03F0C29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47864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i-FI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9B5498CA-0F4D-70F3-7237-88783A4E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265510"/>
            <a:ext cx="5256262" cy="1370136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54A53910-F1F1-B296-6EE2-3BE07B271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3888" y="1923678"/>
            <a:ext cx="5256262" cy="216024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342900" indent="0">
              <a:buNone/>
              <a:defRPr sz="2400">
                <a:solidFill>
                  <a:schemeClr val="tx2"/>
                </a:solidFill>
              </a:defRPr>
            </a:lvl2pPr>
            <a:lvl3pPr marL="685800" indent="0">
              <a:buNone/>
              <a:defRPr sz="1800">
                <a:solidFill>
                  <a:schemeClr val="tx2"/>
                </a:solidFill>
              </a:defRPr>
            </a:lvl3pPr>
            <a:lvl4pPr marL="1028700" indent="0">
              <a:buNone/>
              <a:defRPr sz="1600">
                <a:solidFill>
                  <a:schemeClr val="tx2"/>
                </a:solidFill>
              </a:defRPr>
            </a:lvl4pPr>
            <a:lvl5pPr marL="13716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F502FBF-8800-4442-08EB-39BE2278B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1120" y="4155927"/>
            <a:ext cx="2499030" cy="7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8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">
          <p15:clr>
            <a:srgbClr val="FBAE40"/>
          </p15:clr>
        </p15:guide>
        <p15:guide id="2" pos="204">
          <p15:clr>
            <a:srgbClr val="FBAE40"/>
          </p15:clr>
        </p15:guide>
        <p15:guide id="3" pos="5556">
          <p15:clr>
            <a:srgbClr val="FBAE40"/>
          </p15:clr>
        </p15:guide>
        <p15:guide id="4" orient="horz" pos="30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3318CBDC-86F2-5647-B550-C4DE0E050888}" type="datetimeFigureOut">
              <a:rPr lang="fi-FI" smtClean="0"/>
              <a:pPr/>
              <a:t>24.11.2022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129DBB83-5DAB-8149-8BBA-FA956C5A667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51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2" r:id="rId5"/>
    <p:sldLayoutId id="2147483670" r:id="rId6"/>
    <p:sldLayoutId id="2147483668" r:id="rId7"/>
    <p:sldLayoutId id="2147483669" r:id="rId8"/>
    <p:sldLayoutId id="214748366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2"/>
          </a:solidFill>
          <a:latin typeface="Raleway SemiBold" panose="020B05030301010600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704C8E-ACEA-EF3A-4A04-3A430B43C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elit,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eiusmod</a:t>
            </a:r>
            <a:r>
              <a:rPr lang="fi-FI" dirty="0"/>
              <a:t> </a:t>
            </a:r>
            <a:r>
              <a:rPr lang="fi-FI" dirty="0" err="1"/>
              <a:t>tempor</a:t>
            </a:r>
            <a:r>
              <a:rPr lang="fi-FI" dirty="0"/>
              <a:t> </a:t>
            </a:r>
            <a:r>
              <a:rPr lang="fi-FI" dirty="0" err="1"/>
              <a:t>incididunt</a:t>
            </a:r>
            <a:r>
              <a:rPr lang="fi-FI" dirty="0"/>
              <a:t> </a:t>
            </a:r>
            <a:r>
              <a:rPr lang="fi-FI" dirty="0" err="1"/>
              <a:t>ut</a:t>
            </a:r>
            <a:r>
              <a:rPr lang="fi-FI" dirty="0"/>
              <a:t> </a:t>
            </a:r>
            <a:r>
              <a:rPr lang="fi-FI" dirty="0" err="1"/>
              <a:t>labore</a:t>
            </a:r>
            <a:r>
              <a:rPr lang="fi-FI" dirty="0"/>
              <a:t> et </a:t>
            </a:r>
            <a:r>
              <a:rPr lang="fi-FI" dirty="0" err="1"/>
              <a:t>dolore</a:t>
            </a:r>
            <a:r>
              <a:rPr lang="fi-FI" dirty="0"/>
              <a:t> magna </a:t>
            </a:r>
            <a:r>
              <a:rPr lang="fi-FI" dirty="0" err="1"/>
              <a:t>aliqua</a:t>
            </a:r>
            <a:r>
              <a:rPr lang="fi-FI" dirty="0"/>
              <a:t>. </a:t>
            </a:r>
          </a:p>
          <a:p>
            <a:r>
              <a:rPr lang="fi-FI" b="1" dirty="0" err="1"/>
              <a:t>Ut</a:t>
            </a:r>
            <a:r>
              <a:rPr lang="fi-FI" b="1" dirty="0"/>
              <a:t> </a:t>
            </a:r>
            <a:r>
              <a:rPr lang="fi-FI" b="1" dirty="0" err="1"/>
              <a:t>enim</a:t>
            </a:r>
            <a:r>
              <a:rPr lang="fi-FI" b="1" dirty="0"/>
              <a:t> </a:t>
            </a:r>
            <a:r>
              <a:rPr lang="fi-FI" b="1" dirty="0" err="1"/>
              <a:t>ad</a:t>
            </a:r>
            <a:r>
              <a:rPr lang="fi-FI" b="1" dirty="0"/>
              <a:t> </a:t>
            </a:r>
            <a:r>
              <a:rPr lang="fi-FI" b="1" dirty="0" err="1"/>
              <a:t>minim</a:t>
            </a:r>
            <a:r>
              <a:rPr lang="fi-FI" b="1" dirty="0"/>
              <a:t> </a:t>
            </a:r>
            <a:r>
              <a:rPr lang="fi-FI" b="1" dirty="0" err="1"/>
              <a:t>veniam</a:t>
            </a:r>
            <a:endParaRPr lang="fi-FI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4A9D2-90AB-6B41-22C3-EAD231E8EF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Tähän lisätietoja, jotka lukija katsoo pysähdyttyään lukemaan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12BADB-B9B2-1AF8-B699-462B3919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Otsikkoon asiaa isolla, herätä huomio</a:t>
            </a:r>
          </a:p>
        </p:txBody>
      </p:sp>
    </p:spTree>
    <p:extLst>
      <p:ext uri="{BB962C8B-B14F-4D97-AF65-F5344CB8AC3E}">
        <p14:creationId xmlns:p14="http://schemas.microsoft.com/office/powerpoint/2010/main" val="147907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A2D990-9912-8439-2751-5489E0D450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309" r="28309"/>
          <a:stretch/>
        </p:blipFill>
        <p:spPr>
          <a:xfrm>
            <a:off x="0" y="0"/>
            <a:ext cx="3347864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875D81-E2D1-5F00-F225-A2F800B9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C89CB1-98B0-17BC-319B-96C4F7B39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98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31E66-34ED-0250-8672-5F7205DA7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05DAE3-93A6-BC9B-2D83-7B825B81D4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4FCEDB-31DE-B973-1B18-DD5F8E2E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835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49E153-CC30-8B9D-AC59-57F6D3AF7F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6C65CE-3BE0-5134-BFF2-1C45E2862B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024E6E-DE85-EA65-6F5D-E98895A2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86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CFE084-08DE-06E4-1ADB-7DD1160FB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6AEF77-9C4B-2303-5187-D46E2FF11B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3A9F92-8AAA-9405-2F8B-59017C2D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96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D3EA0341-EF86-968A-C608-3F84EE12C4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637" t="7802" r="-10637" b="7802"/>
          <a:stretch/>
        </p:blipFill>
        <p:spPr>
          <a:xfrm>
            <a:off x="0" y="0"/>
            <a:ext cx="9144000" cy="51435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6CFA1A-B141-A87B-96F8-9935A172BF95}"/>
              </a:ext>
            </a:extLst>
          </p:cNvPr>
          <p:cNvSpPr/>
          <p:nvPr/>
        </p:nvSpPr>
        <p:spPr>
          <a:xfrm rot="5400000">
            <a:off x="3525683" y="-474815"/>
            <a:ext cx="5152466" cy="6084168"/>
          </a:xfrm>
          <a:prstGeom prst="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4ECE5C-7997-3255-1A73-7C017E23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9" y="273844"/>
            <a:ext cx="4896222" cy="994172"/>
          </a:xfrm>
        </p:spPr>
        <p:txBody>
          <a:bodyPr>
            <a:normAutofit fontScale="90000"/>
          </a:bodyPr>
          <a:lstStyle/>
          <a:p>
            <a:r>
              <a:rPr lang="fi-FI" sz="4800" dirty="0">
                <a:solidFill>
                  <a:schemeClr val="tx2"/>
                </a:solidFill>
              </a:rPr>
              <a:t>Tähän iso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D66055-9FB5-4F5D-5293-D97BFAE2F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76178" y="4227935"/>
            <a:ext cx="2249398" cy="6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3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3EA0341-EF86-968A-C608-3F84EE12C4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0629" t="7802" r="-10629" b="7802"/>
          <a:stretch/>
        </p:blipFill>
        <p:spPr>
          <a:xfrm>
            <a:off x="0" y="0"/>
            <a:ext cx="9144000" cy="51435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6CFA1A-B141-A87B-96F8-9935A172BF95}"/>
              </a:ext>
            </a:extLst>
          </p:cNvPr>
          <p:cNvSpPr/>
          <p:nvPr/>
        </p:nvSpPr>
        <p:spPr>
          <a:xfrm rot="5400000">
            <a:off x="3525683" y="-474815"/>
            <a:ext cx="5152466" cy="6084168"/>
          </a:xfrm>
          <a:prstGeom prst="rect">
            <a:avLst/>
          </a:prstGeom>
          <a:gradFill>
            <a:gsLst>
              <a:gs pos="5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4ECE5C-7997-3255-1A73-7C017E23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9" y="273844"/>
            <a:ext cx="4896222" cy="994172"/>
          </a:xfrm>
        </p:spPr>
        <p:txBody>
          <a:bodyPr>
            <a:normAutofit fontScale="90000"/>
          </a:bodyPr>
          <a:lstStyle/>
          <a:p>
            <a:r>
              <a:rPr lang="fi-FI" sz="4800" dirty="0">
                <a:solidFill>
                  <a:schemeClr val="tx2"/>
                </a:solidFill>
              </a:rPr>
              <a:t>Tähän iso otsikko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D66055-9FB5-4F5D-5293-D97BFAE2F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76178" y="4227935"/>
            <a:ext cx="2249398" cy="6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indoor, preparing&#10;&#10;Description automatically generated">
            <a:extLst>
              <a:ext uri="{FF2B5EF4-FFF2-40B4-BE49-F238E27FC236}">
                <a16:creationId xmlns:a16="http://schemas.microsoft.com/office/drawing/2014/main" id="{C4C850F3-4B36-225D-CD0F-B5ED81E44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7087" t="7802" r="7087" b="7802"/>
          <a:stretch/>
        </p:blipFill>
        <p:spPr>
          <a:xfrm>
            <a:off x="0" y="0"/>
            <a:ext cx="9144000" cy="51435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98D87C-4754-E8DD-F657-217D980B151D}"/>
              </a:ext>
            </a:extLst>
          </p:cNvPr>
          <p:cNvSpPr/>
          <p:nvPr/>
        </p:nvSpPr>
        <p:spPr>
          <a:xfrm rot="16200000">
            <a:off x="315465" y="-328205"/>
            <a:ext cx="5152466" cy="5808875"/>
          </a:xfrm>
          <a:prstGeom prst="rect">
            <a:avLst/>
          </a:prstGeom>
          <a:gradFill>
            <a:gsLst>
              <a:gs pos="7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6CE327-3A0A-E312-6D51-05473796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8" y="699542"/>
            <a:ext cx="4320158" cy="2159446"/>
          </a:xfrm>
        </p:spPr>
        <p:txBody>
          <a:bodyPr>
            <a:normAutofit/>
          </a:bodyPr>
          <a:lstStyle/>
          <a:p>
            <a:r>
              <a:rPr lang="fi-FI" sz="6000" dirty="0">
                <a:solidFill>
                  <a:schemeClr val="tx2"/>
                </a:solidFill>
              </a:rPr>
              <a:t>Iso otsikko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68B89F-E45B-8D13-9452-ADE9ED153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04" y="287964"/>
            <a:ext cx="1511846" cy="9921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816E96A-EB51-C657-C576-0CDB9E1E6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32758" y="194693"/>
            <a:ext cx="2249398" cy="6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C850F3-4B36-225D-CD0F-B5ED81E44E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9838" r="9838" b="15604"/>
          <a:stretch/>
        </p:blipFill>
        <p:spPr>
          <a:xfrm>
            <a:off x="0" y="0"/>
            <a:ext cx="9144000" cy="51435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98D87C-4754-E8DD-F657-217D980B151D}"/>
              </a:ext>
            </a:extLst>
          </p:cNvPr>
          <p:cNvSpPr/>
          <p:nvPr/>
        </p:nvSpPr>
        <p:spPr>
          <a:xfrm rot="16200000">
            <a:off x="315465" y="-328205"/>
            <a:ext cx="5152466" cy="5808875"/>
          </a:xfrm>
          <a:prstGeom prst="rect">
            <a:avLst/>
          </a:prstGeom>
          <a:gradFill>
            <a:gsLst>
              <a:gs pos="7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6CE327-3A0A-E312-6D51-05473796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8" y="699542"/>
            <a:ext cx="4320158" cy="2159446"/>
          </a:xfrm>
        </p:spPr>
        <p:txBody>
          <a:bodyPr>
            <a:normAutofit/>
          </a:bodyPr>
          <a:lstStyle/>
          <a:p>
            <a:r>
              <a:rPr lang="fi-FI" sz="6000" dirty="0">
                <a:solidFill>
                  <a:schemeClr val="tx2"/>
                </a:solidFill>
              </a:rPr>
              <a:t>Iso otsikko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768B89F-E45B-8D13-9452-ADE9ED153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8304" y="3877433"/>
            <a:ext cx="1511846" cy="9921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816E96A-EB51-C657-C576-0CDB9E1E6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32758" y="194693"/>
            <a:ext cx="2249398" cy="6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9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9FA2D990-9912-8439-2751-5489E0D450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1602" t="8088" r="18523"/>
          <a:stretch/>
        </p:blipFill>
        <p:spPr>
          <a:xfrm>
            <a:off x="0" y="0"/>
            <a:ext cx="3347864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F875D81-E2D1-5F00-F225-A2F800B9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Otsikko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C89CB1-98B0-17BC-319B-96C4F7B39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88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ski-suomen hyvinvointialue">
      <a:dk1>
        <a:srgbClr val="000000"/>
      </a:dk1>
      <a:lt1>
        <a:srgbClr val="FFFFFF"/>
      </a:lt1>
      <a:dk2>
        <a:srgbClr val="245B92"/>
      </a:dk2>
      <a:lt2>
        <a:srgbClr val="FFFFFF"/>
      </a:lt2>
      <a:accent1>
        <a:srgbClr val="B3D383"/>
      </a:accent1>
      <a:accent2>
        <a:srgbClr val="FFCCCC"/>
      </a:accent2>
      <a:accent3>
        <a:srgbClr val="C3E6F5"/>
      </a:accent3>
      <a:accent4>
        <a:srgbClr val="225400"/>
      </a:accent4>
      <a:accent5>
        <a:srgbClr val="F28A00"/>
      </a:accent5>
      <a:accent6>
        <a:srgbClr val="EBDCA6"/>
      </a:accent6>
      <a:hlink>
        <a:srgbClr val="0597F6"/>
      </a:hlink>
      <a:folHlink>
        <a:srgbClr val="C1909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DD4C745507B704699C6949BB728D85B" ma:contentTypeVersion="16" ma:contentTypeDescription="Luo uusi asiakirja." ma:contentTypeScope="" ma:versionID="f35fc951a04ff08298805df5b9190396">
  <xsd:schema xmlns:xsd="http://www.w3.org/2001/XMLSchema" xmlns:xs="http://www.w3.org/2001/XMLSchema" xmlns:p="http://schemas.microsoft.com/office/2006/metadata/properties" xmlns:ns2="82e09938-3931-427b-9273-f53bbd8846bd" xmlns:ns3="befe9cf9-8374-41be-a8dd-87d577d89860" targetNamespace="http://schemas.microsoft.com/office/2006/metadata/properties" ma:root="true" ma:fieldsID="b8244ae97b6f2cb1f66c6408b37087f4" ns2:_="" ns3:_="">
    <xsd:import namespace="82e09938-3931-427b-9273-f53bbd8846bd"/>
    <xsd:import namespace="befe9cf9-8374-41be-a8dd-87d577d898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09938-3931-427b-9273-f53bbd884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1425efd-e1aa-4e0f-a1f8-ae5f09012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e9cf9-8374-41be-a8dd-87d577d898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83922db-23c1-4a80-beee-b01f0d8daf0a}" ma:internalName="TaxCatchAll" ma:showField="CatchAllData" ma:web="befe9cf9-8374-41be-a8dd-87d577d898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e09938-3931-427b-9273-f53bbd8846bd">
      <Terms xmlns="http://schemas.microsoft.com/office/infopath/2007/PartnerControls"/>
    </lcf76f155ced4ddcb4097134ff3c332f>
    <TaxCatchAll xmlns="befe9cf9-8374-41be-a8dd-87d577d89860" xsi:nil="true"/>
  </documentManagement>
</p:properties>
</file>

<file path=customXml/itemProps1.xml><?xml version="1.0" encoding="utf-8"?>
<ds:datastoreItem xmlns:ds="http://schemas.openxmlformats.org/officeDocument/2006/customXml" ds:itemID="{CEBDE546-926D-4AB2-9D7B-650EAD7A7929}"/>
</file>

<file path=customXml/itemProps2.xml><?xml version="1.0" encoding="utf-8"?>
<ds:datastoreItem xmlns:ds="http://schemas.openxmlformats.org/officeDocument/2006/customXml" ds:itemID="{27FB0F1A-E54E-4793-BB95-34CE9645AE30}"/>
</file>

<file path=customXml/itemProps3.xml><?xml version="1.0" encoding="utf-8"?>
<ds:datastoreItem xmlns:ds="http://schemas.openxmlformats.org/officeDocument/2006/customXml" ds:itemID="{F2458FAF-7BE2-466E-A09B-248B8C5BB19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53</Words>
  <Application>Microsoft Macintosh PowerPoint</Application>
  <PresentationFormat>On-screen Show (16:9)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Raleway</vt:lpstr>
      <vt:lpstr>Raleway SemiBold</vt:lpstr>
      <vt:lpstr>Office Theme</vt:lpstr>
      <vt:lpstr>Otsikkoon asiaa isolla, herätä huomio</vt:lpstr>
      <vt:lpstr>PowerPoint Presentation</vt:lpstr>
      <vt:lpstr>PowerPoint Presentation</vt:lpstr>
      <vt:lpstr>PowerPoint Presentation</vt:lpstr>
      <vt:lpstr>Tähän iso otsikko</vt:lpstr>
      <vt:lpstr>Tähän iso otsikko</vt:lpstr>
      <vt:lpstr>Iso otsikko</vt:lpstr>
      <vt:lpstr>Iso 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Saara Haataja</dc:creator>
  <cp:lastModifiedBy>Saara Haataja</cp:lastModifiedBy>
  <cp:revision>14</cp:revision>
  <dcterms:created xsi:type="dcterms:W3CDTF">2022-11-21T12:03:02Z</dcterms:created>
  <dcterms:modified xsi:type="dcterms:W3CDTF">2022-11-24T11:15:37Z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0x010100FDD4C745507B704699C6949BB728D85B</vt:lpwstr>
  </property>
</Properties>
</file>