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notesMasterIdLst>
    <p:notesMasterId r:id="rId16"/>
  </p:notesMasterIdLst>
  <p:sldIdLst>
    <p:sldId id="265" r:id="rId5"/>
    <p:sldId id="266" r:id="rId6"/>
    <p:sldId id="267" r:id="rId7"/>
    <p:sldId id="268" r:id="rId8"/>
    <p:sldId id="264" r:id="rId9"/>
    <p:sldId id="270" r:id="rId10"/>
    <p:sldId id="269" r:id="rId11"/>
    <p:sldId id="261" r:id="rId12"/>
    <p:sldId id="271" r:id="rId13"/>
    <p:sldId id="263" r:id="rId14"/>
    <p:sldId id="272" r:id="rId15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F8F6C-D604-4DAB-A357-6113FC88B607}" v="1" dt="2022-12-30T07:58:29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94"/>
  </p:normalViewPr>
  <p:slideViewPr>
    <p:cSldViewPr showGuides="1">
      <p:cViewPr varScale="1">
        <p:scale>
          <a:sx n="47" d="100"/>
          <a:sy n="47" d="100"/>
        </p:scale>
        <p:origin x="2536" y="52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ttilä Sofia" userId="S::sofia.penttila@ksshp.fi::bd8121ac-eca2-4a26-a574-52a161bd1770" providerId="AD" clId="Web-{22E48573-D833-CC77-DE48-31C484E7570C}"/>
    <pc:docChg chg="modSld">
      <pc:chgData name="Penttilä Sofia" userId="S::sofia.penttila@ksshp.fi::bd8121ac-eca2-4a26-a574-52a161bd1770" providerId="AD" clId="Web-{22E48573-D833-CC77-DE48-31C484E7570C}" dt="2022-11-24T11:45:36.157" v="47" actId="20577"/>
      <pc:docMkLst>
        <pc:docMk/>
      </pc:docMkLst>
      <pc:sldChg chg="modSp">
        <pc:chgData name="Penttilä Sofia" userId="S::sofia.penttila@ksshp.fi::bd8121ac-eca2-4a26-a574-52a161bd1770" providerId="AD" clId="Web-{22E48573-D833-CC77-DE48-31C484E7570C}" dt="2022-11-24T11:45:36.157" v="47" actId="20577"/>
        <pc:sldMkLst>
          <pc:docMk/>
          <pc:sldMk cId="3700187390" sldId="265"/>
        </pc:sldMkLst>
        <pc:spChg chg="mod">
          <ac:chgData name="Penttilä Sofia" userId="S::sofia.penttila@ksshp.fi::bd8121ac-eca2-4a26-a574-52a161bd1770" providerId="AD" clId="Web-{22E48573-D833-CC77-DE48-31C484E7570C}" dt="2022-11-24T11:45:36.157" v="47" actId="20577"/>
          <ac:spMkLst>
            <pc:docMk/>
            <pc:sldMk cId="3700187390" sldId="265"/>
            <ac:spMk id="5" creationId="{F5E366E0-7FFA-6D6E-9504-BE7C80DD1349}"/>
          </ac:spMkLst>
        </pc:spChg>
        <pc:spChg chg="mod">
          <ac:chgData name="Penttilä Sofia" userId="S::sofia.penttila@ksshp.fi::bd8121ac-eca2-4a26-a574-52a161bd1770" providerId="AD" clId="Web-{22E48573-D833-CC77-DE48-31C484E7570C}" dt="2022-11-24T11:45:35.641" v="46" actId="20577"/>
          <ac:spMkLst>
            <pc:docMk/>
            <pc:sldMk cId="3700187390" sldId="265"/>
            <ac:spMk id="6" creationId="{01E24A31-7705-DCE5-37C8-E64B4F490C00}"/>
          </ac:spMkLst>
        </pc:spChg>
        <pc:spChg chg="mod">
          <ac:chgData name="Penttilä Sofia" userId="S::sofia.penttila@ksshp.fi::bd8121ac-eca2-4a26-a574-52a161bd1770" providerId="AD" clId="Web-{22E48573-D833-CC77-DE48-31C484E7570C}" dt="2022-11-24T11:45:33.204" v="44" actId="20577"/>
          <ac:spMkLst>
            <pc:docMk/>
            <pc:sldMk cId="3700187390" sldId="265"/>
            <ac:spMk id="7" creationId="{223B03FA-5DF5-4E68-14FD-4CE7C73C9A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78DFE-E6DE-1846-B49F-3DB85A1CCFCC}" type="datetimeFigureOut">
              <a:rPr lang="fi-FI" smtClean="0"/>
              <a:t>30.12.2022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2467D-3686-FA42-B775-9C056D3F3A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30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F8328D6-B828-5B9A-E607-C9E379C49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618" y="3011196"/>
            <a:ext cx="4436269" cy="34921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</a:defRPr>
            </a:lvl1pPr>
            <a:lvl2pPr marL="192886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2pPr>
            <a:lvl3pPr marL="385772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578658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4pPr>
            <a:lvl5pPr marL="771544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C49B451-0E31-E688-8ACC-688FA8850C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615" y="6660232"/>
            <a:ext cx="4436269" cy="107369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192886" indent="0">
              <a:buNone/>
              <a:defRPr sz="1600">
                <a:solidFill>
                  <a:schemeClr val="tx2"/>
                </a:solidFill>
              </a:defRPr>
            </a:lvl2pPr>
            <a:lvl3pPr marL="385772" indent="0">
              <a:buNone/>
              <a:defRPr sz="1100">
                <a:solidFill>
                  <a:schemeClr val="tx2"/>
                </a:solidFill>
              </a:defRPr>
            </a:lvl3pPr>
            <a:lvl4pPr marL="578658" indent="0">
              <a:buNone/>
              <a:defRPr sz="1100">
                <a:solidFill>
                  <a:schemeClr val="tx2"/>
                </a:solidFill>
              </a:defRPr>
            </a:lvl4pPr>
            <a:lvl5pPr marL="771544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Title 17">
            <a:extLst>
              <a:ext uri="{FF2B5EF4-FFF2-40B4-BE49-F238E27FC236}">
                <a16:creationId xmlns:a16="http://schemas.microsoft.com/office/drawing/2014/main" id="{5ABF04A1-586E-E06B-3473-E92C3FF9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8" y="486834"/>
            <a:ext cx="4436269" cy="176741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D2BA32D-8A38-65DD-3A45-4D5DA3782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929" y="8029814"/>
            <a:ext cx="2983641" cy="8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8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115">
          <p15:clr>
            <a:srgbClr val="FBAE40"/>
          </p15:clr>
        </p15:guide>
        <p15:guide id="3" pos="3125">
          <p15:clr>
            <a:srgbClr val="FBAE40"/>
          </p15:clr>
        </p15:guide>
        <p15:guide id="4" orient="horz" pos="54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030FEB4-75C9-67C6-8827-6F7B4ED8C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618" y="3011196"/>
            <a:ext cx="4436269" cy="34921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</a:defRPr>
            </a:lvl1pPr>
            <a:lvl2pPr marL="192886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2pPr>
            <a:lvl3pPr marL="385772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578658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4pPr>
            <a:lvl5pPr marL="771544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4D5EEB2-0C43-B762-AB79-FC9DD96756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615" y="6660232"/>
            <a:ext cx="4436269" cy="107369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192886" indent="0">
              <a:buNone/>
              <a:defRPr sz="1600">
                <a:solidFill>
                  <a:schemeClr val="tx2"/>
                </a:solidFill>
              </a:defRPr>
            </a:lvl2pPr>
            <a:lvl3pPr marL="385772" indent="0">
              <a:buNone/>
              <a:defRPr sz="1100">
                <a:solidFill>
                  <a:schemeClr val="tx2"/>
                </a:solidFill>
              </a:defRPr>
            </a:lvl3pPr>
            <a:lvl4pPr marL="578658" indent="0">
              <a:buNone/>
              <a:defRPr sz="1100">
                <a:solidFill>
                  <a:schemeClr val="tx2"/>
                </a:solidFill>
              </a:defRPr>
            </a:lvl4pPr>
            <a:lvl5pPr marL="771544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itle 17">
            <a:extLst>
              <a:ext uri="{FF2B5EF4-FFF2-40B4-BE49-F238E27FC236}">
                <a16:creationId xmlns:a16="http://schemas.microsoft.com/office/drawing/2014/main" id="{1D60588F-070C-604D-31EA-1224567C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8" y="486834"/>
            <a:ext cx="4436269" cy="176741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9C9B94-6092-4AFE-DA04-E30A32DAE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929" y="8029814"/>
            <a:ext cx="2983641" cy="8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28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115" userDrawn="1">
          <p15:clr>
            <a:srgbClr val="FBAE40"/>
          </p15:clr>
        </p15:guide>
        <p15:guide id="3" pos="3125" userDrawn="1">
          <p15:clr>
            <a:srgbClr val="FBAE40"/>
          </p15:clr>
        </p15:guide>
        <p15:guide id="4" orient="horz" pos="54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0CAE7CD-4143-ADB0-9BC7-A3B617D1F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618" y="3011196"/>
            <a:ext cx="4436269" cy="34921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</a:defRPr>
            </a:lvl1pPr>
            <a:lvl2pPr marL="192886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2pPr>
            <a:lvl3pPr marL="385772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578658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4pPr>
            <a:lvl5pPr marL="771544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E4961F2-6DF1-CFA1-7C0A-18B87C391C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615" y="6660232"/>
            <a:ext cx="4436269" cy="107369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192886" indent="0">
              <a:buNone/>
              <a:defRPr sz="1600">
                <a:solidFill>
                  <a:schemeClr val="tx2"/>
                </a:solidFill>
              </a:defRPr>
            </a:lvl2pPr>
            <a:lvl3pPr marL="385772" indent="0">
              <a:buNone/>
              <a:defRPr sz="1100">
                <a:solidFill>
                  <a:schemeClr val="tx2"/>
                </a:solidFill>
              </a:defRPr>
            </a:lvl3pPr>
            <a:lvl4pPr marL="578658" indent="0">
              <a:buNone/>
              <a:defRPr sz="1100">
                <a:solidFill>
                  <a:schemeClr val="tx2"/>
                </a:solidFill>
              </a:defRPr>
            </a:lvl4pPr>
            <a:lvl5pPr marL="771544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itle 17">
            <a:extLst>
              <a:ext uri="{FF2B5EF4-FFF2-40B4-BE49-F238E27FC236}">
                <a16:creationId xmlns:a16="http://schemas.microsoft.com/office/drawing/2014/main" id="{C3A35F78-AE6C-71E9-69D6-D4BBB6AA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8" y="486834"/>
            <a:ext cx="4436269" cy="176741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BF59839-3D6C-C612-96CD-7D577B221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929" y="8029814"/>
            <a:ext cx="2983641" cy="8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2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115" userDrawn="1">
          <p15:clr>
            <a:srgbClr val="FBAE40"/>
          </p15:clr>
        </p15:guide>
        <p15:guide id="3" pos="3125" userDrawn="1">
          <p15:clr>
            <a:srgbClr val="FBAE40"/>
          </p15:clr>
        </p15:guide>
        <p15:guide id="4" orient="horz" pos="54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72B1030-4BD1-106F-29CF-53A882A58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618" y="3011196"/>
            <a:ext cx="4436269" cy="34921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</a:defRPr>
            </a:lvl1pPr>
            <a:lvl2pPr marL="192886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2pPr>
            <a:lvl3pPr marL="385772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578658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4pPr>
            <a:lvl5pPr marL="771544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E44CECB-105C-6D96-4B34-C910AC62A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615" y="6660232"/>
            <a:ext cx="4436269" cy="107369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192886" indent="0">
              <a:buNone/>
              <a:defRPr sz="1600">
                <a:solidFill>
                  <a:schemeClr val="tx2"/>
                </a:solidFill>
              </a:defRPr>
            </a:lvl2pPr>
            <a:lvl3pPr marL="385772" indent="0">
              <a:buNone/>
              <a:defRPr sz="1100">
                <a:solidFill>
                  <a:schemeClr val="tx2"/>
                </a:solidFill>
              </a:defRPr>
            </a:lvl3pPr>
            <a:lvl4pPr marL="578658" indent="0">
              <a:buNone/>
              <a:defRPr sz="1100">
                <a:solidFill>
                  <a:schemeClr val="tx2"/>
                </a:solidFill>
              </a:defRPr>
            </a:lvl4pPr>
            <a:lvl5pPr marL="771544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Title 17">
            <a:extLst>
              <a:ext uri="{FF2B5EF4-FFF2-40B4-BE49-F238E27FC236}">
                <a16:creationId xmlns:a16="http://schemas.microsoft.com/office/drawing/2014/main" id="{5C5DC54F-8DAA-9B9F-902C-442CBAE3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8" y="486834"/>
            <a:ext cx="4436269" cy="176741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4CE3E44-94FF-5D78-DE59-D5D977394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929" y="8029814"/>
            <a:ext cx="2983641" cy="8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3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115" userDrawn="1">
          <p15:clr>
            <a:srgbClr val="FBAE40"/>
          </p15:clr>
        </p15:guide>
        <p15:guide id="3" pos="3125" userDrawn="1">
          <p15:clr>
            <a:srgbClr val="FBAE40"/>
          </p15:clr>
        </p15:guide>
        <p15:guide id="4" orient="horz" pos="54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E8ACD-1786-AA0B-0492-3E03F0C29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43500" cy="3291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9B5498CA-0F4D-70F3-7237-88783A4E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3416349"/>
            <a:ext cx="4778771" cy="173171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54A53910-F1F1-B296-6EE2-3BE07B271F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166" y="5468102"/>
            <a:ext cx="4778771" cy="1731716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192886" indent="0">
              <a:buNone/>
              <a:defRPr sz="2400">
                <a:solidFill>
                  <a:schemeClr val="tx2"/>
                </a:solidFill>
              </a:defRPr>
            </a:lvl2pPr>
            <a:lvl3pPr marL="385772" indent="0">
              <a:buNone/>
              <a:defRPr sz="1600">
                <a:solidFill>
                  <a:schemeClr val="tx2"/>
                </a:solidFill>
              </a:defRPr>
            </a:lvl3pPr>
            <a:lvl4pPr marL="578658" indent="0">
              <a:buNone/>
              <a:defRPr sz="1400">
                <a:solidFill>
                  <a:schemeClr val="tx2"/>
                </a:solidFill>
              </a:defRPr>
            </a:lvl4pPr>
            <a:lvl5pPr marL="771544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473BC2D-59A2-52B7-88C7-4EDF1B8E3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929" y="8029814"/>
            <a:ext cx="2983641" cy="8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36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115">
          <p15:clr>
            <a:srgbClr val="FBAE40"/>
          </p15:clr>
        </p15:guide>
        <p15:guide id="3" pos="3125">
          <p15:clr>
            <a:srgbClr val="FBAE40"/>
          </p15:clr>
        </p15:guide>
        <p15:guide id="4" orient="horz" pos="5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E8ACD-1786-AA0B-0492-3E03F0C29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43500" cy="9144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i-FI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5BF98558-256B-3F37-CC8F-9861B4EB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8" y="683568"/>
            <a:ext cx="4436269" cy="1767417"/>
          </a:xfrm>
        </p:spPr>
        <p:txBody>
          <a:bodyPr anchor="t"/>
          <a:lstStyle>
            <a:lvl1pPr>
              <a:defRPr sz="4400" b="1" i="0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9BCD86D-4DD9-27F1-75B9-D33708762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22" y="8029814"/>
            <a:ext cx="2970856" cy="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23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115">
          <p15:clr>
            <a:srgbClr val="FBAE40"/>
          </p15:clr>
        </p15:guide>
        <p15:guide id="3" pos="3125">
          <p15:clr>
            <a:srgbClr val="FBAE40"/>
          </p15:clr>
        </p15:guide>
        <p15:guide id="4" orient="horz" pos="54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E8ACD-1786-AA0B-0492-3E03F0C29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43500" cy="914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dirty="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B3E5365-A144-DE2D-2D6E-588EE6AA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8" y="683568"/>
            <a:ext cx="4436269" cy="1767417"/>
          </a:xfrm>
        </p:spPr>
        <p:txBody>
          <a:bodyPr/>
          <a:lstStyle>
            <a:lvl1pPr>
              <a:defRPr sz="4400" b="1" i="0">
                <a:solidFill>
                  <a:schemeClr val="tx2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B4A5FFE-DA6B-0FF0-EFEB-8D9ADC27E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929" y="8029814"/>
            <a:ext cx="2983641" cy="8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0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115" userDrawn="1">
          <p15:clr>
            <a:srgbClr val="FBAE40"/>
          </p15:clr>
        </p15:guide>
        <p15:guide id="3" pos="3125" userDrawn="1">
          <p15:clr>
            <a:srgbClr val="FBAE40"/>
          </p15:clr>
        </p15:guide>
        <p15:guide id="4" orient="horz" pos="5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E8ACD-1786-AA0B-0492-3E03F0C29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43500" cy="914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5BF98558-256B-3F37-CC8F-9861B4EB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94" y="3062445"/>
            <a:ext cx="4693444" cy="3855236"/>
          </a:xfrm>
        </p:spPr>
        <p:txBody>
          <a:bodyPr/>
          <a:lstStyle>
            <a:lvl1pPr>
              <a:defRPr sz="6000" b="1" i="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FD7279-27BA-EB08-7D2E-9E34021CC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494" y="255314"/>
            <a:ext cx="2757513" cy="180961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D98B692-F804-C141-86D4-88935827D3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929" y="8029814"/>
            <a:ext cx="2983641" cy="8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57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115">
          <p15:clr>
            <a:srgbClr val="FBAE40"/>
          </p15:clr>
        </p15:guide>
        <p15:guide id="3" pos="3125">
          <p15:clr>
            <a:srgbClr val="FBAE40"/>
          </p15:clr>
        </p15:guide>
        <p15:guide id="4" orient="horz" pos="54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65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5" r:id="rId2"/>
    <p:sldLayoutId id="2147483666" r:id="rId3"/>
    <p:sldLayoutId id="2147483667" r:id="rId4"/>
    <p:sldLayoutId id="2147483686" r:id="rId5"/>
    <p:sldLayoutId id="2147483684" r:id="rId6"/>
    <p:sldLayoutId id="2147483668" r:id="rId7"/>
    <p:sldLayoutId id="2147483685" r:id="rId8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1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E24A31-7705-DCE5-37C8-E64B4F490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618" y="2783706"/>
            <a:ext cx="4436269" cy="373155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3B03FA-5DF5-4E68-14FD-4CE7C73C9A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615" y="6900433"/>
            <a:ext cx="4436269" cy="107369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E366E0-7FFA-6D6E-9504-BE7C80DD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0187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erson, indoor, preparing&#10;&#10;Description automatically generated">
            <a:extLst>
              <a:ext uri="{FF2B5EF4-FFF2-40B4-BE49-F238E27FC236}">
                <a16:creationId xmlns:a16="http://schemas.microsoft.com/office/drawing/2014/main" id="{C4C850F3-4B36-225D-CD0F-B5ED81E44E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0675" t="13921" r="28510" b="3885"/>
          <a:stretch/>
        </p:blipFill>
        <p:spPr>
          <a:xfrm>
            <a:off x="0" y="0"/>
            <a:ext cx="5143500" cy="9144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7696B6-BA9E-99C6-F07A-988EFBB09A5D}"/>
              </a:ext>
            </a:extLst>
          </p:cNvPr>
          <p:cNvSpPr/>
          <p:nvPr/>
        </p:nvSpPr>
        <p:spPr>
          <a:xfrm rot="10800000">
            <a:off x="0" y="3069359"/>
            <a:ext cx="5152466" cy="6084168"/>
          </a:xfrm>
          <a:prstGeom prst="rect">
            <a:avLst/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A965E0-5641-9E87-52A3-143A8619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94" y="3149918"/>
            <a:ext cx="4693444" cy="4187782"/>
          </a:xfrm>
        </p:spPr>
        <p:txBody>
          <a:bodyPr/>
          <a:lstStyle/>
          <a:p>
            <a:r>
              <a:rPr lang="fi-FI" sz="8000" dirty="0">
                <a:solidFill>
                  <a:schemeClr val="tx2"/>
                </a:solidFill>
              </a:rPr>
              <a:t>Iso otsikko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B140499-39EA-3DD9-C4B4-733F1B5C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495" y="255314"/>
            <a:ext cx="2304256" cy="151216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2657A0B-A1CA-2A6E-8759-C7A37BB43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9929" y="8029814"/>
            <a:ext cx="2983641" cy="8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9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4C850F3-4B36-225D-CD0F-B5ED81E44E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9653" r="22857"/>
          <a:stretch/>
        </p:blipFill>
        <p:spPr>
          <a:xfrm>
            <a:off x="0" y="0"/>
            <a:ext cx="5143500" cy="9144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7696B6-BA9E-99C6-F07A-988EFBB09A5D}"/>
              </a:ext>
            </a:extLst>
          </p:cNvPr>
          <p:cNvSpPr/>
          <p:nvPr/>
        </p:nvSpPr>
        <p:spPr>
          <a:xfrm rot="10800000">
            <a:off x="0" y="3069359"/>
            <a:ext cx="5152466" cy="6084168"/>
          </a:xfrm>
          <a:prstGeom prst="rect">
            <a:avLst/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A965E0-5641-9E87-52A3-143A8619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94" y="3149918"/>
            <a:ext cx="4693444" cy="4187782"/>
          </a:xfrm>
        </p:spPr>
        <p:txBody>
          <a:bodyPr/>
          <a:lstStyle/>
          <a:p>
            <a:r>
              <a:rPr lang="fi-FI" sz="8000" dirty="0">
                <a:solidFill>
                  <a:schemeClr val="tx2"/>
                </a:solidFill>
              </a:rPr>
              <a:t>Iso otsikko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B140499-39EA-3DD9-C4B4-733F1B5C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495" y="255314"/>
            <a:ext cx="2304256" cy="151216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2657A0B-A1CA-2A6E-8759-C7A37BB43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9929" y="8029814"/>
            <a:ext cx="2983641" cy="8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4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3385DF-D95D-BF8C-2D77-855D6BBAD5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F251FD-1BFA-B6CA-2459-64D043FC58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9305BD-0ADC-0830-1577-9D327CC7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08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36BF7-1C1A-F866-C2E2-AA2C7CD53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9C34F1-A599-4302-2EB2-CEF86F2D5A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38498D-A280-3AB0-D234-57E7E4A1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849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CEB724-9814-5A1D-D5D1-BEC8D0AB7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722A51-22A7-3D16-C630-01CB347499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E2CAA2-60B3-EAE5-E3BD-4808304D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672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9FA2D990-9912-8439-2751-5489E0D450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5727" t="15580" r="13593" b="26141"/>
          <a:stretch/>
        </p:blipFill>
        <p:spPr>
          <a:xfrm>
            <a:off x="0" y="0"/>
            <a:ext cx="5143500" cy="32918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875D81-E2D1-5F00-F225-A2F800B9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vaikkapa kaksi riviä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4F27F-BDD9-98F9-E6DB-ECFFC38A00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166" y="5272558"/>
            <a:ext cx="4778771" cy="1731716"/>
          </a:xfrm>
        </p:spPr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888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A2D990-9912-8439-2751-5489E0D450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8935" t="13151" r="21004" b="38779"/>
          <a:stretch/>
        </p:blipFill>
        <p:spPr>
          <a:xfrm>
            <a:off x="0" y="0"/>
            <a:ext cx="5143500" cy="32918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875D81-E2D1-5F00-F225-A2F800B9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vaikkapa kaksi riviä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4F27F-BDD9-98F9-E6DB-ECFFC38A00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166" y="5272558"/>
            <a:ext cx="4778771" cy="1731716"/>
          </a:xfrm>
        </p:spPr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71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9FA2D990-9912-8439-2751-5489E0D450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5727" t="15580" r="13593" b="26141"/>
          <a:stretch/>
        </p:blipFill>
        <p:spPr>
          <a:xfrm>
            <a:off x="0" y="0"/>
            <a:ext cx="5143500" cy="32918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875D81-E2D1-5F00-F225-A2F800B9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vaikkapa kaksi riviä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4F27F-BDD9-98F9-E6DB-ECFFC38A00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166" y="5272558"/>
            <a:ext cx="4778771" cy="1731716"/>
          </a:xfrm>
        </p:spPr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358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2AF7B5C-7630-EF04-27D2-8CF6A6782E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3841" r="48669"/>
          <a:stretch/>
        </p:blipFill>
        <p:spPr>
          <a:xfrm>
            <a:off x="0" y="0"/>
            <a:ext cx="5143500" cy="9144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A48700-3987-7864-A778-8915BC984054}"/>
              </a:ext>
            </a:extLst>
          </p:cNvPr>
          <p:cNvSpPr/>
          <p:nvPr/>
        </p:nvSpPr>
        <p:spPr>
          <a:xfrm rot="10800000">
            <a:off x="0" y="3069359"/>
            <a:ext cx="5152466" cy="6084168"/>
          </a:xfrm>
          <a:prstGeom prst="rect">
            <a:avLst/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7A246E-64E8-6030-797B-45A74775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90" y="5500569"/>
            <a:ext cx="4607319" cy="1767417"/>
          </a:xfrm>
        </p:spPr>
        <p:txBody>
          <a:bodyPr/>
          <a:lstStyle/>
          <a:p>
            <a:r>
              <a:rPr lang="fi-FI" sz="5400" dirty="0">
                <a:solidFill>
                  <a:schemeClr val="tx2"/>
                </a:solidFill>
              </a:rPr>
              <a:t>Iso otsikko</a:t>
            </a:r>
            <a:br>
              <a:rPr lang="fi-FI" sz="5400" dirty="0">
                <a:solidFill>
                  <a:schemeClr val="tx2"/>
                </a:solidFill>
              </a:rPr>
            </a:br>
            <a:r>
              <a:rPr lang="fi-FI" sz="5400" dirty="0">
                <a:solidFill>
                  <a:schemeClr val="tx2"/>
                </a:solidFill>
              </a:rPr>
              <a:t>muutama</a:t>
            </a:r>
            <a:br>
              <a:rPr lang="fi-FI" sz="5400" dirty="0">
                <a:solidFill>
                  <a:schemeClr val="tx2"/>
                </a:solidFill>
              </a:rPr>
            </a:br>
            <a:r>
              <a:rPr lang="fi-FI" sz="5400" dirty="0">
                <a:solidFill>
                  <a:schemeClr val="tx2"/>
                </a:solidFill>
              </a:rPr>
              <a:t>rivi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DB6CC6-6164-5A25-99AA-8ED265BF5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4388" y="464088"/>
            <a:ext cx="2528090" cy="729257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E1685F09-D0E3-101C-52C4-E5FCBF944FD2}"/>
              </a:ext>
            </a:extLst>
          </p:cNvPr>
          <p:cNvSpPr txBox="1">
            <a:spLocks/>
          </p:cNvSpPr>
          <p:nvPr/>
        </p:nvSpPr>
        <p:spPr>
          <a:xfrm>
            <a:off x="155986" y="8151129"/>
            <a:ext cx="4436269" cy="714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effectLst/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fi-FI" sz="3600" b="0" dirty="0">
                <a:solidFill>
                  <a:schemeClr val="tx2"/>
                </a:solidFill>
              </a:rPr>
              <a:t>päivämäärä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BE90D-D294-D94A-736E-CBA7FE331884}"/>
              </a:ext>
            </a:extLst>
          </p:cNvPr>
          <p:cNvSpPr txBox="1"/>
          <p:nvPr/>
        </p:nvSpPr>
        <p:spPr>
          <a:xfrm>
            <a:off x="9379974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323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2AF7B5C-7630-EF04-27D2-8CF6A6782E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842" t="7298" r="54405"/>
          <a:stretch/>
        </p:blipFill>
        <p:spPr>
          <a:xfrm>
            <a:off x="0" y="0"/>
            <a:ext cx="5143500" cy="9144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A48700-3987-7864-A778-8915BC984054}"/>
              </a:ext>
            </a:extLst>
          </p:cNvPr>
          <p:cNvSpPr/>
          <p:nvPr/>
        </p:nvSpPr>
        <p:spPr>
          <a:xfrm rot="10800000">
            <a:off x="0" y="2344994"/>
            <a:ext cx="5152466" cy="6808533"/>
          </a:xfrm>
          <a:prstGeom prst="rect">
            <a:avLst/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7A246E-64E8-6030-797B-45A74775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90" y="4458272"/>
            <a:ext cx="4607319" cy="1767417"/>
          </a:xfrm>
        </p:spPr>
        <p:txBody>
          <a:bodyPr/>
          <a:lstStyle/>
          <a:p>
            <a:r>
              <a:rPr lang="fi-FI" sz="5400" dirty="0">
                <a:solidFill>
                  <a:schemeClr val="tx2"/>
                </a:solidFill>
              </a:rPr>
              <a:t>Iso otsikko</a:t>
            </a:r>
            <a:br>
              <a:rPr lang="fi-FI" sz="5400" dirty="0">
                <a:solidFill>
                  <a:schemeClr val="tx2"/>
                </a:solidFill>
              </a:rPr>
            </a:br>
            <a:r>
              <a:rPr lang="fi-FI" sz="5400" dirty="0">
                <a:solidFill>
                  <a:schemeClr val="tx2"/>
                </a:solidFill>
              </a:rPr>
              <a:t>muutama</a:t>
            </a:r>
            <a:br>
              <a:rPr lang="fi-FI" sz="5400" dirty="0">
                <a:solidFill>
                  <a:schemeClr val="tx2"/>
                </a:solidFill>
              </a:rPr>
            </a:br>
            <a:r>
              <a:rPr lang="fi-FI" sz="5400" dirty="0">
                <a:solidFill>
                  <a:schemeClr val="tx2"/>
                </a:solidFill>
              </a:rPr>
              <a:t>rivi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DB6CC6-6164-5A25-99AA-8ED265BF5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85" y="8206054"/>
            <a:ext cx="2528090" cy="729257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E1685F09-D0E3-101C-52C4-E5FCBF944FD2}"/>
              </a:ext>
            </a:extLst>
          </p:cNvPr>
          <p:cNvSpPr txBox="1">
            <a:spLocks/>
          </p:cNvSpPr>
          <p:nvPr/>
        </p:nvSpPr>
        <p:spPr>
          <a:xfrm>
            <a:off x="155986" y="7108832"/>
            <a:ext cx="4436269" cy="714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effectLst/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fi-FI" sz="3600" b="0" dirty="0">
                <a:solidFill>
                  <a:schemeClr val="tx2"/>
                </a:solidFill>
              </a:rPr>
              <a:t>päivämäärä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BE90D-D294-D94A-736E-CBA7FE331884}"/>
              </a:ext>
            </a:extLst>
          </p:cNvPr>
          <p:cNvSpPr txBox="1"/>
          <p:nvPr/>
        </p:nvSpPr>
        <p:spPr>
          <a:xfrm>
            <a:off x="9379974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8982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ski-suomen hyvinvointialue">
      <a:dk1>
        <a:srgbClr val="000000"/>
      </a:dk1>
      <a:lt1>
        <a:srgbClr val="FFFFFF"/>
      </a:lt1>
      <a:dk2>
        <a:srgbClr val="245B92"/>
      </a:dk2>
      <a:lt2>
        <a:srgbClr val="FFFFFF"/>
      </a:lt2>
      <a:accent1>
        <a:srgbClr val="B3D383"/>
      </a:accent1>
      <a:accent2>
        <a:srgbClr val="FFCCCC"/>
      </a:accent2>
      <a:accent3>
        <a:srgbClr val="C3E6F5"/>
      </a:accent3>
      <a:accent4>
        <a:srgbClr val="225400"/>
      </a:accent4>
      <a:accent5>
        <a:srgbClr val="F28A00"/>
      </a:accent5>
      <a:accent6>
        <a:srgbClr val="EBDCA6"/>
      </a:accent6>
      <a:hlink>
        <a:srgbClr val="0597F6"/>
      </a:hlink>
      <a:folHlink>
        <a:srgbClr val="C1909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4C745507B704699C6949BB728D85B" ma:contentTypeVersion="16" ma:contentTypeDescription="Create a new document." ma:contentTypeScope="" ma:versionID="838dbdf87b22fc1e0555d46e749806c2">
  <xsd:schema xmlns:xsd="http://www.w3.org/2001/XMLSchema" xmlns:xs="http://www.w3.org/2001/XMLSchema" xmlns:p="http://schemas.microsoft.com/office/2006/metadata/properties" xmlns:ns2="82e09938-3931-427b-9273-f53bbd8846bd" xmlns:ns3="befe9cf9-8374-41be-a8dd-87d577d89860" targetNamespace="http://schemas.microsoft.com/office/2006/metadata/properties" ma:root="true" ma:fieldsID="42116f6c36eee1d1ffabf7f95b3b2d01" ns2:_="" ns3:_="">
    <xsd:import namespace="82e09938-3931-427b-9273-f53bbd8846bd"/>
    <xsd:import namespace="befe9cf9-8374-41be-a8dd-87d577d898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09938-3931-427b-9273-f53bbd884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425efd-e1aa-4e0f-a1f8-ae5f090127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e9cf9-8374-41be-a8dd-87d577d898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83922db-23c1-4a80-beee-b01f0d8daf0a}" ma:internalName="TaxCatchAll" ma:showField="CatchAllData" ma:web="befe9cf9-8374-41be-a8dd-87d577d898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e09938-3931-427b-9273-f53bbd8846bd">
      <Terms xmlns="http://schemas.microsoft.com/office/infopath/2007/PartnerControls"/>
    </lcf76f155ced4ddcb4097134ff3c332f>
    <TaxCatchAll xmlns="befe9cf9-8374-41be-a8dd-87d577d89860" xsi:nil="true"/>
  </documentManagement>
</p:properties>
</file>

<file path=customXml/itemProps1.xml><?xml version="1.0" encoding="utf-8"?>
<ds:datastoreItem xmlns:ds="http://schemas.openxmlformats.org/officeDocument/2006/customXml" ds:itemID="{6CE7D654-936C-48BE-A75B-08A5CEA7C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e09938-3931-427b-9273-f53bbd8846bd"/>
    <ds:schemaRef ds:uri="befe9cf9-8374-41be-a8dd-87d577d898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BE5930-B720-4B58-B72B-A00EB3537B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2FCEBC-CFC8-4255-885E-024C0A31009B}">
  <ds:schemaRefs>
    <ds:schemaRef ds:uri="82e09938-3931-427b-9273-f53bbd8846bd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efe9cf9-8374-41be-a8dd-87d577d898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72</Words>
  <Application>Microsoft Office PowerPoint</Application>
  <PresentationFormat>Näytössä katseltava esitys (16:9)</PresentationFormat>
  <Paragraphs>12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Raleway</vt:lpstr>
      <vt:lpstr>Office Theme</vt:lpstr>
      <vt:lpstr>PowerPoint-esitys</vt:lpstr>
      <vt:lpstr>PowerPoint-esitys</vt:lpstr>
      <vt:lpstr>PowerPoint-esitys</vt:lpstr>
      <vt:lpstr>PowerPoint-esitys</vt:lpstr>
      <vt:lpstr>Otsikko vaikkapa kaksi riviä</vt:lpstr>
      <vt:lpstr>Otsikko vaikkapa kaksi riviä</vt:lpstr>
      <vt:lpstr>Otsikko vaikkapa kaksi riviä</vt:lpstr>
      <vt:lpstr>Iso otsikko muutama rivi</vt:lpstr>
      <vt:lpstr>Iso otsikko muutama rivi</vt:lpstr>
      <vt:lpstr>Iso otsikko</vt:lpstr>
      <vt:lpstr>Iso 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Saara Haataja</dc:creator>
  <cp:lastModifiedBy>Hietamäki Emma EXT</cp:lastModifiedBy>
  <cp:revision>32</cp:revision>
  <dcterms:created xsi:type="dcterms:W3CDTF">2022-11-21T12:03:02Z</dcterms:created>
  <dcterms:modified xsi:type="dcterms:W3CDTF">2022-12-30T07:58:30Z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0x010100FDD4C745507B704699C6949BB728D85B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