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779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B6407-12A9-4AF7-93CD-C7813D7EB47D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28BF5-CC99-4C89-9F8E-6823F903E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67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294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FFD8C-4C73-43FD-8CEA-163F26287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13FBE50-E4C8-4FE1-82B8-4740D7DF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BEE7B9-CA05-462D-89B3-B86328FF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532D52-C95E-4DA9-91DF-8385A9A2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A07F7E-8F9B-4A1A-AC9E-CB18A37F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9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7CC66-8636-4B60-9509-A84066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B2EE8ED-C379-40C6-AA90-94E205ED9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B87E8F-9518-4559-8B53-845C202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7AA64C-C791-4164-AE27-618A0FDE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451DD2-73DE-469B-9CD7-BD8EED49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42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A68E784-D53B-4819-A319-BA4D24E0D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2D3EE7D-CC6F-454E-B7E8-DEC04D469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5A448A-BD22-4B22-823E-D9ABA4B8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E98B-44FD-44B8-9CBC-9552FDF3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7092DC-ED1A-4D2A-AB89-B399BAD3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0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2CAB5F-350C-4B1D-812B-E68A2FEF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E1CB1-BC30-417B-864F-159FE3BC2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0BA97E-C167-4F23-80F9-22FE563C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F34C93-F595-47B8-B2C9-44A58DA5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F4B54B-0F3C-4BAE-80D0-9EA99065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0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6466A2-47B0-4169-A3B5-952AD564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9AE91F-D806-4B06-A18E-7E010FE6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F8CB6C-EA24-4B4A-8677-789BB3D6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DBCC37-AF8B-4A4D-B50F-9668696A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4CCFE4-CD55-4E76-A5C3-9D38DD91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056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230E8D-6D1F-4819-B261-6AA4CB0D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807C90-F625-4020-9B90-35B9BF4A9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210A4CE-FEAC-401E-807C-7485857BE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66E217F-3EA7-4130-BC48-22F4059D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AE9E5D-F685-4D7D-9B7E-C9EAAD3E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204965-2272-4462-9062-EFE3E597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92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79B541-1DF3-43BA-908F-E8ABABB5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3395DA-2A0E-4EA2-A6CF-2A90FD7FC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7C6C19-39F2-4742-A8B0-F04D93345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D1102AC-AFCD-4D21-A291-1781EA8FE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17E0A8-25FB-427B-8353-17AA1F116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2238320-73CE-40A8-A4E7-29412987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76CB3EC-8250-41A5-8F0D-397EB057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2398145-6B51-4038-8AC1-D6D3649D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5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3B1C6C-801F-47DE-9D8E-95F9B036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10285AA-221F-4719-88D2-774443EE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6F4C3DA-6CC7-4EBA-8A86-A9D7D6FB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7C736FE-BD94-4125-BFBA-00E0C76E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5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4CE751F-5B2C-4BA8-BA2C-0F3F4EAD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32CCC2A-4A82-421F-8E12-47AD13C2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B1B10AD-6437-4FF6-A7E9-439B7DB0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41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728630-25A7-45BC-B1CE-C9964B71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8E1A1E-DE3E-4C2C-A3FE-96770B9C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A9735D-4417-4407-8116-52D1090E9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776629-5BD1-4B43-ADC4-800CDC2F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26DF26-0F26-40AF-82C4-BD1A7C75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4B393C-E33D-4164-99E0-6933BE41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4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7E3176-A4B6-402E-B2FB-AE81FC74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5AE6984-F23A-48FC-BDB9-8725CCB5D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49E7C9-2631-4069-94FA-B19BB1B4B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26DE6F-8E42-470C-A136-067ABAB7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2DE683-8A0C-4353-9413-F07C1A93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01F233-A375-4728-8FFB-86CCA46F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79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F73E4C1-BDCB-480B-B745-89323C95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9FE3FBC-BDB9-45C0-8FA0-E2799F576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6EC606-1B6C-425A-8D9A-8DD53EC53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B95C-30F7-44C4-9102-1BA3C0E56CFB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F6FDEA-5E47-4736-8BAC-FF18B5655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B506B9-F813-410B-9E46-AC5128264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ACF0-BD25-4766-B603-601802C21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7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"/>
          <p:cNvSpPr txBox="1">
            <a:spLocks noGrp="1"/>
          </p:cNvSpPr>
          <p:nvPr>
            <p:ph type="title"/>
          </p:nvPr>
        </p:nvSpPr>
        <p:spPr>
          <a:xfrm>
            <a:off x="359735" y="79124"/>
            <a:ext cx="3959484" cy="161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aleway"/>
              <a:buNone/>
            </a:pPr>
            <a:r>
              <a:rPr lang="fi-FI" dirty="0"/>
              <a:t>Keski-Suomen hyvinvointialue</a:t>
            </a:r>
            <a:endParaRPr dirty="0"/>
          </a:p>
        </p:txBody>
      </p:sp>
      <p:grpSp>
        <p:nvGrpSpPr>
          <p:cNvPr id="6" name="Graphic 7">
            <a:extLst>
              <a:ext uri="{FF2B5EF4-FFF2-40B4-BE49-F238E27FC236}">
                <a16:creationId xmlns:a16="http://schemas.microsoft.com/office/drawing/2014/main" id="{F488A732-72E1-504A-AE4D-08028FA651C2}"/>
              </a:ext>
            </a:extLst>
          </p:cNvPr>
          <p:cNvGrpSpPr/>
          <p:nvPr/>
        </p:nvGrpSpPr>
        <p:grpSpPr>
          <a:xfrm>
            <a:off x="3421476" y="589609"/>
            <a:ext cx="3968682" cy="6203754"/>
            <a:chOff x="4504484" y="970316"/>
            <a:chExt cx="3137211" cy="4904018"/>
          </a:xfrm>
          <a:solidFill>
            <a:schemeClr val="accent1"/>
          </a:solidFill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591B32A3-AB62-AE49-A46D-E1C5F699B32B}"/>
                </a:ext>
              </a:extLst>
            </p:cNvPr>
            <p:cNvSpPr/>
            <p:nvPr/>
          </p:nvSpPr>
          <p:spPr>
            <a:xfrm>
              <a:off x="5823141" y="976971"/>
              <a:ext cx="1138019" cy="902302"/>
            </a:xfrm>
            <a:custGeom>
              <a:avLst/>
              <a:gdLst>
                <a:gd name="connsiteX0" fmla="*/ 628430 w 1138019"/>
                <a:gd name="connsiteY0" fmla="*/ 902302 h 902302"/>
                <a:gd name="connsiteX1" fmla="*/ 499131 w 1138019"/>
                <a:gd name="connsiteY1" fmla="*/ 902302 h 902302"/>
                <a:gd name="connsiteX2" fmla="*/ 495328 w 1138019"/>
                <a:gd name="connsiteY2" fmla="*/ 901352 h 902302"/>
                <a:gd name="connsiteX3" fmla="*/ 260499 w 1138019"/>
                <a:gd name="connsiteY3" fmla="*/ 830996 h 902302"/>
                <a:gd name="connsiteX4" fmla="*/ 251942 w 1138019"/>
                <a:gd name="connsiteY4" fmla="*/ 824341 h 902302"/>
                <a:gd name="connsiteX5" fmla="*/ 1901 w 1138019"/>
                <a:gd name="connsiteY5" fmla="*/ 386995 h 902302"/>
                <a:gd name="connsiteX6" fmla="*/ 0 w 1138019"/>
                <a:gd name="connsiteY6" fmla="*/ 377487 h 902302"/>
                <a:gd name="connsiteX7" fmla="*/ 50389 w 1138019"/>
                <a:gd name="connsiteY7" fmla="*/ 58985 h 902302"/>
                <a:gd name="connsiteX8" fmla="*/ 58945 w 1138019"/>
                <a:gd name="connsiteY8" fmla="*/ 48527 h 902302"/>
                <a:gd name="connsiteX9" fmla="*/ 171131 w 1138019"/>
                <a:gd name="connsiteY9" fmla="*/ 989 h 902302"/>
                <a:gd name="connsiteX10" fmla="*/ 185392 w 1138019"/>
                <a:gd name="connsiteY10" fmla="*/ 2891 h 902302"/>
                <a:gd name="connsiteX11" fmla="*/ 545717 w 1138019"/>
                <a:gd name="connsiteY11" fmla="*/ 258643 h 902302"/>
                <a:gd name="connsiteX12" fmla="*/ 717798 w 1138019"/>
                <a:gd name="connsiteY12" fmla="*/ 258643 h 902302"/>
                <a:gd name="connsiteX13" fmla="*/ 726355 w 1138019"/>
                <a:gd name="connsiteY13" fmla="*/ 261495 h 902302"/>
                <a:gd name="connsiteX14" fmla="*/ 805265 w 1138019"/>
                <a:gd name="connsiteY14" fmla="*/ 326147 h 902302"/>
                <a:gd name="connsiteX15" fmla="*/ 809068 w 1138019"/>
                <a:gd name="connsiteY15" fmla="*/ 331851 h 902302"/>
                <a:gd name="connsiteX16" fmla="*/ 866112 w 1138019"/>
                <a:gd name="connsiteY16" fmla="*/ 468759 h 902302"/>
                <a:gd name="connsiteX17" fmla="*/ 1093335 w 1138019"/>
                <a:gd name="connsiteY17" fmla="*/ 464956 h 902302"/>
                <a:gd name="connsiteX18" fmla="*/ 1104744 w 1138019"/>
                <a:gd name="connsiteY18" fmla="*/ 470661 h 902302"/>
                <a:gd name="connsiteX19" fmla="*/ 1107596 w 1138019"/>
                <a:gd name="connsiteY19" fmla="*/ 483021 h 902302"/>
                <a:gd name="connsiteX20" fmla="*/ 1056257 w 1138019"/>
                <a:gd name="connsiteY20" fmla="*/ 669368 h 902302"/>
                <a:gd name="connsiteX21" fmla="*/ 1135167 w 1138019"/>
                <a:gd name="connsiteY21" fmla="*/ 775852 h 902302"/>
                <a:gd name="connsiteX22" fmla="*/ 1138019 w 1138019"/>
                <a:gd name="connsiteY22" fmla="*/ 784409 h 902302"/>
                <a:gd name="connsiteX23" fmla="*/ 1138019 w 1138019"/>
                <a:gd name="connsiteY23" fmla="*/ 859519 h 902302"/>
                <a:gd name="connsiteX24" fmla="*/ 1132315 w 1138019"/>
                <a:gd name="connsiteY24" fmla="*/ 870928 h 902302"/>
                <a:gd name="connsiteX25" fmla="*/ 1119956 w 1138019"/>
                <a:gd name="connsiteY25" fmla="*/ 873780 h 902302"/>
                <a:gd name="connsiteX26" fmla="*/ 868964 w 1138019"/>
                <a:gd name="connsiteY26" fmla="*/ 815784 h 902302"/>
                <a:gd name="connsiteX27" fmla="*/ 701636 w 1138019"/>
                <a:gd name="connsiteY27" fmla="*/ 837651 h 902302"/>
                <a:gd name="connsiteX28" fmla="*/ 638888 w 1138019"/>
                <a:gd name="connsiteY28" fmla="*/ 898499 h 902302"/>
                <a:gd name="connsiteX29" fmla="*/ 628430 w 1138019"/>
                <a:gd name="connsiteY29" fmla="*/ 902302 h 902302"/>
                <a:gd name="connsiteX30" fmla="*/ 501984 w 1138019"/>
                <a:gd name="connsiteY30" fmla="*/ 873780 h 902302"/>
                <a:gd name="connsiteX31" fmla="*/ 622726 w 1138019"/>
                <a:gd name="connsiteY31" fmla="*/ 873780 h 902302"/>
                <a:gd name="connsiteX32" fmla="*/ 685474 w 1138019"/>
                <a:gd name="connsiteY32" fmla="*/ 812932 h 902302"/>
                <a:gd name="connsiteX33" fmla="*/ 693079 w 1138019"/>
                <a:gd name="connsiteY33" fmla="*/ 809129 h 902302"/>
                <a:gd name="connsiteX34" fmla="*/ 868013 w 1138019"/>
                <a:gd name="connsiteY34" fmla="*/ 786311 h 902302"/>
                <a:gd name="connsiteX35" fmla="*/ 872767 w 1138019"/>
                <a:gd name="connsiteY35" fmla="*/ 786311 h 902302"/>
                <a:gd name="connsiteX36" fmla="*/ 1109498 w 1138019"/>
                <a:gd name="connsiteY36" fmla="*/ 840504 h 902302"/>
                <a:gd name="connsiteX37" fmla="*/ 1109498 w 1138019"/>
                <a:gd name="connsiteY37" fmla="*/ 788212 h 902302"/>
                <a:gd name="connsiteX38" fmla="*/ 1028686 w 1138019"/>
                <a:gd name="connsiteY38" fmla="*/ 679826 h 902302"/>
                <a:gd name="connsiteX39" fmla="*/ 1026784 w 1138019"/>
                <a:gd name="connsiteY39" fmla="*/ 667467 h 902302"/>
                <a:gd name="connsiteX40" fmla="*/ 1075271 w 1138019"/>
                <a:gd name="connsiteY40" fmla="*/ 492528 h 902302"/>
                <a:gd name="connsiteX41" fmla="*/ 857555 w 1138019"/>
                <a:gd name="connsiteY41" fmla="*/ 496331 h 902302"/>
                <a:gd name="connsiteX42" fmla="*/ 844245 w 1138019"/>
                <a:gd name="connsiteY42" fmla="*/ 487774 h 902302"/>
                <a:gd name="connsiteX43" fmla="*/ 785300 w 1138019"/>
                <a:gd name="connsiteY43" fmla="*/ 345162 h 902302"/>
                <a:gd name="connsiteX44" fmla="*/ 713045 w 1138019"/>
                <a:gd name="connsiteY44" fmla="*/ 286215 h 902302"/>
                <a:gd name="connsiteX45" fmla="*/ 540963 w 1138019"/>
                <a:gd name="connsiteY45" fmla="*/ 286215 h 902302"/>
                <a:gd name="connsiteX46" fmla="*/ 532407 w 1138019"/>
                <a:gd name="connsiteY46" fmla="*/ 283363 h 902302"/>
                <a:gd name="connsiteX47" fmla="*/ 174934 w 1138019"/>
                <a:gd name="connsiteY47" fmla="*/ 29512 h 902302"/>
                <a:gd name="connsiteX48" fmla="*/ 77009 w 1138019"/>
                <a:gd name="connsiteY48" fmla="*/ 71345 h 902302"/>
                <a:gd name="connsiteX49" fmla="*/ 29472 w 1138019"/>
                <a:gd name="connsiteY49" fmla="*/ 376536 h 902302"/>
                <a:gd name="connsiteX50" fmla="*/ 273809 w 1138019"/>
                <a:gd name="connsiteY50" fmla="*/ 804375 h 902302"/>
                <a:gd name="connsiteX51" fmla="*/ 501984 w 1138019"/>
                <a:gd name="connsiteY51" fmla="*/ 873780 h 9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138019" h="902302">
                  <a:moveTo>
                    <a:pt x="628430" y="902302"/>
                  </a:moveTo>
                  <a:lnTo>
                    <a:pt x="499131" y="902302"/>
                  </a:lnTo>
                  <a:cubicBezTo>
                    <a:pt x="498181" y="902302"/>
                    <a:pt x="496279" y="902302"/>
                    <a:pt x="495328" y="901352"/>
                  </a:cubicBezTo>
                  <a:lnTo>
                    <a:pt x="260499" y="830996"/>
                  </a:lnTo>
                  <a:cubicBezTo>
                    <a:pt x="256696" y="830045"/>
                    <a:pt x="253844" y="827193"/>
                    <a:pt x="251942" y="824341"/>
                  </a:cubicBezTo>
                  <a:lnTo>
                    <a:pt x="1901" y="386995"/>
                  </a:lnTo>
                  <a:cubicBezTo>
                    <a:pt x="0" y="384142"/>
                    <a:pt x="0" y="381290"/>
                    <a:pt x="0" y="377487"/>
                  </a:cubicBezTo>
                  <a:lnTo>
                    <a:pt x="50389" y="58985"/>
                  </a:lnTo>
                  <a:cubicBezTo>
                    <a:pt x="51339" y="54231"/>
                    <a:pt x="54191" y="50428"/>
                    <a:pt x="58945" y="48527"/>
                  </a:cubicBezTo>
                  <a:lnTo>
                    <a:pt x="171131" y="989"/>
                  </a:lnTo>
                  <a:cubicBezTo>
                    <a:pt x="175884" y="-912"/>
                    <a:pt x="180638" y="39"/>
                    <a:pt x="185392" y="2891"/>
                  </a:cubicBezTo>
                  <a:lnTo>
                    <a:pt x="545717" y="258643"/>
                  </a:lnTo>
                  <a:lnTo>
                    <a:pt x="717798" y="258643"/>
                  </a:lnTo>
                  <a:cubicBezTo>
                    <a:pt x="720651" y="258643"/>
                    <a:pt x="724453" y="259594"/>
                    <a:pt x="726355" y="261495"/>
                  </a:cubicBezTo>
                  <a:lnTo>
                    <a:pt x="805265" y="326147"/>
                  </a:lnTo>
                  <a:cubicBezTo>
                    <a:pt x="807167" y="328048"/>
                    <a:pt x="808117" y="329950"/>
                    <a:pt x="809068" y="331851"/>
                  </a:cubicBezTo>
                  <a:lnTo>
                    <a:pt x="866112" y="468759"/>
                  </a:lnTo>
                  <a:lnTo>
                    <a:pt x="1093335" y="464956"/>
                  </a:lnTo>
                  <a:cubicBezTo>
                    <a:pt x="1098089" y="464956"/>
                    <a:pt x="1101892" y="466858"/>
                    <a:pt x="1104744" y="470661"/>
                  </a:cubicBezTo>
                  <a:cubicBezTo>
                    <a:pt x="1107596" y="474464"/>
                    <a:pt x="1108547" y="479218"/>
                    <a:pt x="1107596" y="483021"/>
                  </a:cubicBezTo>
                  <a:lnTo>
                    <a:pt x="1056257" y="669368"/>
                  </a:lnTo>
                  <a:lnTo>
                    <a:pt x="1135167" y="775852"/>
                  </a:lnTo>
                  <a:cubicBezTo>
                    <a:pt x="1137069" y="778705"/>
                    <a:pt x="1138019" y="781557"/>
                    <a:pt x="1138019" y="784409"/>
                  </a:cubicBezTo>
                  <a:lnTo>
                    <a:pt x="1138019" y="859519"/>
                  </a:lnTo>
                  <a:cubicBezTo>
                    <a:pt x="1138019" y="864272"/>
                    <a:pt x="1136118" y="868075"/>
                    <a:pt x="1132315" y="870928"/>
                  </a:cubicBezTo>
                  <a:cubicBezTo>
                    <a:pt x="1128512" y="873780"/>
                    <a:pt x="1124709" y="874731"/>
                    <a:pt x="1119956" y="873780"/>
                  </a:cubicBezTo>
                  <a:lnTo>
                    <a:pt x="868964" y="815784"/>
                  </a:lnTo>
                  <a:lnTo>
                    <a:pt x="701636" y="837651"/>
                  </a:lnTo>
                  <a:lnTo>
                    <a:pt x="638888" y="898499"/>
                  </a:lnTo>
                  <a:cubicBezTo>
                    <a:pt x="636036" y="901352"/>
                    <a:pt x="632233" y="902302"/>
                    <a:pt x="628430" y="902302"/>
                  </a:cubicBezTo>
                  <a:close/>
                  <a:moveTo>
                    <a:pt x="501984" y="873780"/>
                  </a:moveTo>
                  <a:lnTo>
                    <a:pt x="622726" y="873780"/>
                  </a:lnTo>
                  <a:lnTo>
                    <a:pt x="685474" y="812932"/>
                  </a:lnTo>
                  <a:cubicBezTo>
                    <a:pt x="687375" y="811030"/>
                    <a:pt x="690227" y="809129"/>
                    <a:pt x="693079" y="809129"/>
                  </a:cubicBezTo>
                  <a:lnTo>
                    <a:pt x="868013" y="786311"/>
                  </a:lnTo>
                  <a:cubicBezTo>
                    <a:pt x="869915" y="786311"/>
                    <a:pt x="871816" y="786311"/>
                    <a:pt x="872767" y="786311"/>
                  </a:cubicBezTo>
                  <a:lnTo>
                    <a:pt x="1109498" y="840504"/>
                  </a:lnTo>
                  <a:lnTo>
                    <a:pt x="1109498" y="788212"/>
                  </a:lnTo>
                  <a:lnTo>
                    <a:pt x="1028686" y="679826"/>
                  </a:lnTo>
                  <a:cubicBezTo>
                    <a:pt x="1025834" y="676023"/>
                    <a:pt x="1024883" y="671270"/>
                    <a:pt x="1026784" y="667467"/>
                  </a:cubicBezTo>
                  <a:lnTo>
                    <a:pt x="1075271" y="492528"/>
                  </a:lnTo>
                  <a:lnTo>
                    <a:pt x="857555" y="496331"/>
                  </a:lnTo>
                  <a:cubicBezTo>
                    <a:pt x="851851" y="496331"/>
                    <a:pt x="846146" y="492528"/>
                    <a:pt x="844245" y="487774"/>
                  </a:cubicBezTo>
                  <a:lnTo>
                    <a:pt x="785300" y="345162"/>
                  </a:lnTo>
                  <a:lnTo>
                    <a:pt x="713045" y="286215"/>
                  </a:lnTo>
                  <a:lnTo>
                    <a:pt x="540963" y="286215"/>
                  </a:lnTo>
                  <a:cubicBezTo>
                    <a:pt x="538111" y="286215"/>
                    <a:pt x="535259" y="285264"/>
                    <a:pt x="532407" y="283363"/>
                  </a:cubicBezTo>
                  <a:lnTo>
                    <a:pt x="174934" y="29512"/>
                  </a:lnTo>
                  <a:lnTo>
                    <a:pt x="77009" y="71345"/>
                  </a:lnTo>
                  <a:lnTo>
                    <a:pt x="29472" y="376536"/>
                  </a:lnTo>
                  <a:lnTo>
                    <a:pt x="273809" y="804375"/>
                  </a:lnTo>
                  <a:lnTo>
                    <a:pt x="501984" y="873780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900A4BC-E594-1D45-B3AD-F99FAF2C72BF}"/>
                </a:ext>
              </a:extLst>
            </p:cNvPr>
            <p:cNvSpPr/>
            <p:nvPr/>
          </p:nvSpPr>
          <p:spPr>
            <a:xfrm>
              <a:off x="5401019" y="1341918"/>
              <a:ext cx="696556" cy="589646"/>
            </a:xfrm>
            <a:custGeom>
              <a:avLst/>
              <a:gdLst>
                <a:gd name="connsiteX0" fmla="*/ 399305 w 696556"/>
                <a:gd name="connsiteY0" fmla="*/ 589647 h 589646"/>
                <a:gd name="connsiteX1" fmla="*/ 398354 w 696556"/>
                <a:gd name="connsiteY1" fmla="*/ 589647 h 589646"/>
                <a:gd name="connsiteX2" fmla="*/ 119791 w 696556"/>
                <a:gd name="connsiteY2" fmla="*/ 570632 h 589646"/>
                <a:gd name="connsiteX3" fmla="*/ 113136 w 696556"/>
                <a:gd name="connsiteY3" fmla="*/ 568730 h 589646"/>
                <a:gd name="connsiteX4" fmla="*/ 6655 w 696556"/>
                <a:gd name="connsiteY4" fmla="*/ 500276 h 589646"/>
                <a:gd name="connsiteX5" fmla="*/ 0 w 696556"/>
                <a:gd name="connsiteY5" fmla="*/ 487916 h 589646"/>
                <a:gd name="connsiteX6" fmla="*/ 6655 w 696556"/>
                <a:gd name="connsiteY6" fmla="*/ 244523 h 589646"/>
                <a:gd name="connsiteX7" fmla="*/ 10458 w 696556"/>
                <a:gd name="connsiteY7" fmla="*/ 235016 h 589646"/>
                <a:gd name="connsiteX8" fmla="*/ 195850 w 696556"/>
                <a:gd name="connsiteY8" fmla="*/ 31555 h 589646"/>
                <a:gd name="connsiteX9" fmla="*/ 204406 w 696556"/>
                <a:gd name="connsiteY9" fmla="*/ 26801 h 589646"/>
                <a:gd name="connsiteX10" fmla="*/ 435433 w 696556"/>
                <a:gd name="connsiteY10" fmla="*/ 180 h 589646"/>
                <a:gd name="connsiteX11" fmla="*/ 449693 w 696556"/>
                <a:gd name="connsiteY11" fmla="*/ 7786 h 589646"/>
                <a:gd name="connsiteX12" fmla="*/ 694981 w 696556"/>
                <a:gd name="connsiteY12" fmla="*/ 446083 h 589646"/>
                <a:gd name="connsiteX13" fmla="*/ 695932 w 696556"/>
                <a:gd name="connsiteY13" fmla="*/ 457492 h 589646"/>
                <a:gd name="connsiteX14" fmla="*/ 688326 w 696556"/>
                <a:gd name="connsiteY14" fmla="*/ 466049 h 589646"/>
                <a:gd name="connsiteX15" fmla="*/ 405009 w 696556"/>
                <a:gd name="connsiteY15" fmla="*/ 588696 h 589646"/>
                <a:gd name="connsiteX16" fmla="*/ 399305 w 696556"/>
                <a:gd name="connsiteY16" fmla="*/ 589647 h 589646"/>
                <a:gd name="connsiteX17" fmla="*/ 125496 w 696556"/>
                <a:gd name="connsiteY17" fmla="*/ 543060 h 589646"/>
                <a:gd name="connsiteX18" fmla="*/ 397404 w 696556"/>
                <a:gd name="connsiteY18" fmla="*/ 561124 h 589646"/>
                <a:gd name="connsiteX19" fmla="*/ 662656 w 696556"/>
                <a:gd name="connsiteY19" fmla="*/ 446083 h 589646"/>
                <a:gd name="connsiteX20" fmla="*/ 429728 w 696556"/>
                <a:gd name="connsiteY20" fmla="*/ 28703 h 589646"/>
                <a:gd name="connsiteX21" fmla="*/ 213913 w 696556"/>
                <a:gd name="connsiteY21" fmla="*/ 54373 h 589646"/>
                <a:gd name="connsiteX22" fmla="*/ 36128 w 696556"/>
                <a:gd name="connsiteY22" fmla="*/ 250228 h 589646"/>
                <a:gd name="connsiteX23" fmla="*/ 30423 w 696556"/>
                <a:gd name="connsiteY23" fmla="*/ 480310 h 589646"/>
                <a:gd name="connsiteX24" fmla="*/ 125496 w 696556"/>
                <a:gd name="connsiteY24" fmla="*/ 543060 h 58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96556" h="589646">
                  <a:moveTo>
                    <a:pt x="399305" y="589647"/>
                  </a:moveTo>
                  <a:cubicBezTo>
                    <a:pt x="399305" y="589647"/>
                    <a:pt x="398354" y="589647"/>
                    <a:pt x="398354" y="589647"/>
                  </a:cubicBezTo>
                  <a:lnTo>
                    <a:pt x="119791" y="570632"/>
                  </a:lnTo>
                  <a:cubicBezTo>
                    <a:pt x="116939" y="570632"/>
                    <a:pt x="115038" y="569681"/>
                    <a:pt x="113136" y="568730"/>
                  </a:cubicBezTo>
                  <a:lnTo>
                    <a:pt x="6655" y="500276"/>
                  </a:lnTo>
                  <a:cubicBezTo>
                    <a:pt x="2852" y="497424"/>
                    <a:pt x="0" y="492670"/>
                    <a:pt x="0" y="487916"/>
                  </a:cubicBezTo>
                  <a:lnTo>
                    <a:pt x="6655" y="244523"/>
                  </a:lnTo>
                  <a:cubicBezTo>
                    <a:pt x="6655" y="240721"/>
                    <a:pt x="7606" y="237868"/>
                    <a:pt x="10458" y="235016"/>
                  </a:cubicBezTo>
                  <a:lnTo>
                    <a:pt x="195850" y="31555"/>
                  </a:lnTo>
                  <a:cubicBezTo>
                    <a:pt x="197751" y="28703"/>
                    <a:pt x="201554" y="27752"/>
                    <a:pt x="204406" y="26801"/>
                  </a:cubicBezTo>
                  <a:lnTo>
                    <a:pt x="435433" y="180"/>
                  </a:lnTo>
                  <a:cubicBezTo>
                    <a:pt x="441137" y="-771"/>
                    <a:pt x="446841" y="2082"/>
                    <a:pt x="449693" y="7786"/>
                  </a:cubicBezTo>
                  <a:lnTo>
                    <a:pt x="694981" y="446083"/>
                  </a:lnTo>
                  <a:cubicBezTo>
                    <a:pt x="696882" y="449886"/>
                    <a:pt x="696882" y="453689"/>
                    <a:pt x="695932" y="457492"/>
                  </a:cubicBezTo>
                  <a:cubicBezTo>
                    <a:pt x="694981" y="461295"/>
                    <a:pt x="692129" y="464147"/>
                    <a:pt x="688326" y="466049"/>
                  </a:cubicBezTo>
                  <a:lnTo>
                    <a:pt x="405009" y="588696"/>
                  </a:lnTo>
                  <a:cubicBezTo>
                    <a:pt x="404059" y="589647"/>
                    <a:pt x="402157" y="589647"/>
                    <a:pt x="399305" y="589647"/>
                  </a:cubicBezTo>
                  <a:close/>
                  <a:moveTo>
                    <a:pt x="125496" y="543060"/>
                  </a:moveTo>
                  <a:lnTo>
                    <a:pt x="397404" y="561124"/>
                  </a:lnTo>
                  <a:lnTo>
                    <a:pt x="662656" y="446083"/>
                  </a:lnTo>
                  <a:lnTo>
                    <a:pt x="429728" y="28703"/>
                  </a:lnTo>
                  <a:lnTo>
                    <a:pt x="213913" y="54373"/>
                  </a:lnTo>
                  <a:lnTo>
                    <a:pt x="36128" y="250228"/>
                  </a:lnTo>
                  <a:lnTo>
                    <a:pt x="30423" y="480310"/>
                  </a:lnTo>
                  <a:lnTo>
                    <a:pt x="125496" y="543060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E65DF4E-3910-8345-8BD8-8332DEB35921}"/>
                </a:ext>
              </a:extLst>
            </p:cNvPr>
            <p:cNvSpPr/>
            <p:nvPr/>
          </p:nvSpPr>
          <p:spPr>
            <a:xfrm>
              <a:off x="5388659" y="1777168"/>
              <a:ext cx="719699" cy="637378"/>
            </a:xfrm>
            <a:custGeom>
              <a:avLst/>
              <a:gdLst>
                <a:gd name="connsiteX0" fmla="*/ 488673 w 719699"/>
                <a:gd name="connsiteY0" fmla="*/ 637379 h 637378"/>
                <a:gd name="connsiteX1" fmla="*/ 488673 w 719699"/>
                <a:gd name="connsiteY1" fmla="*/ 637379 h 637378"/>
                <a:gd name="connsiteX2" fmla="*/ 380291 w 719699"/>
                <a:gd name="connsiteY2" fmla="*/ 635477 h 637378"/>
                <a:gd name="connsiteX3" fmla="*/ 369833 w 719699"/>
                <a:gd name="connsiteY3" fmla="*/ 630723 h 637378"/>
                <a:gd name="connsiteX4" fmla="*/ 324198 w 719699"/>
                <a:gd name="connsiteY4" fmla="*/ 579383 h 637378"/>
                <a:gd name="connsiteX5" fmla="*/ 173983 w 719699"/>
                <a:gd name="connsiteY5" fmla="*/ 577481 h 637378"/>
                <a:gd name="connsiteX6" fmla="*/ 159722 w 719699"/>
                <a:gd name="connsiteY6" fmla="*/ 564171 h 637378"/>
                <a:gd name="connsiteX7" fmla="*/ 154018 w 719699"/>
                <a:gd name="connsiteY7" fmla="*/ 504273 h 637378"/>
                <a:gd name="connsiteX8" fmla="*/ 3803 w 719699"/>
                <a:gd name="connsiteY8" fmla="*/ 352153 h 637378"/>
                <a:gd name="connsiteX9" fmla="*/ 0 w 719699"/>
                <a:gd name="connsiteY9" fmla="*/ 341695 h 637378"/>
                <a:gd name="connsiteX10" fmla="*/ 12359 w 719699"/>
                <a:gd name="connsiteY10" fmla="*/ 47912 h 637378"/>
                <a:gd name="connsiteX11" fmla="*/ 19965 w 719699"/>
                <a:gd name="connsiteY11" fmla="*/ 35552 h 637378"/>
                <a:gd name="connsiteX12" fmla="*/ 34226 w 719699"/>
                <a:gd name="connsiteY12" fmla="*/ 36503 h 637378"/>
                <a:gd name="connsiteX13" fmla="*/ 135003 w 719699"/>
                <a:gd name="connsiteY13" fmla="*/ 108760 h 637378"/>
                <a:gd name="connsiteX14" fmla="*/ 407862 w 719699"/>
                <a:gd name="connsiteY14" fmla="*/ 124923 h 637378"/>
                <a:gd name="connsiteX15" fmla="*/ 687375 w 719699"/>
                <a:gd name="connsiteY15" fmla="*/ 1325 h 637378"/>
                <a:gd name="connsiteX16" fmla="*/ 700685 w 719699"/>
                <a:gd name="connsiteY16" fmla="*/ 2276 h 637378"/>
                <a:gd name="connsiteX17" fmla="*/ 707340 w 719699"/>
                <a:gd name="connsiteY17" fmla="*/ 13685 h 637378"/>
                <a:gd name="connsiteX18" fmla="*/ 719700 w 719699"/>
                <a:gd name="connsiteY18" fmla="*/ 473849 h 637378"/>
                <a:gd name="connsiteX19" fmla="*/ 706390 w 719699"/>
                <a:gd name="connsiteY19" fmla="*/ 488110 h 637378"/>
                <a:gd name="connsiteX20" fmla="*/ 508639 w 719699"/>
                <a:gd name="connsiteY20" fmla="*/ 506175 h 637378"/>
                <a:gd name="connsiteX21" fmla="*/ 501033 w 719699"/>
                <a:gd name="connsiteY21" fmla="*/ 623117 h 637378"/>
                <a:gd name="connsiteX22" fmla="*/ 488673 w 719699"/>
                <a:gd name="connsiteY22" fmla="*/ 637379 h 637378"/>
                <a:gd name="connsiteX23" fmla="*/ 387896 w 719699"/>
                <a:gd name="connsiteY23" fmla="*/ 606955 h 637378"/>
                <a:gd name="connsiteX24" fmla="*/ 476314 w 719699"/>
                <a:gd name="connsiteY24" fmla="*/ 608856 h 637378"/>
                <a:gd name="connsiteX25" fmla="*/ 483920 w 719699"/>
                <a:gd name="connsiteY25" fmla="*/ 493815 h 637378"/>
                <a:gd name="connsiteX26" fmla="*/ 497230 w 719699"/>
                <a:gd name="connsiteY26" fmla="*/ 480504 h 637378"/>
                <a:gd name="connsiteX27" fmla="*/ 694030 w 719699"/>
                <a:gd name="connsiteY27" fmla="*/ 463391 h 637378"/>
                <a:gd name="connsiteX28" fmla="*/ 682621 w 719699"/>
                <a:gd name="connsiteY28" fmla="*/ 38405 h 637378"/>
                <a:gd name="connsiteX29" fmla="*/ 419270 w 719699"/>
                <a:gd name="connsiteY29" fmla="*/ 154396 h 637378"/>
                <a:gd name="connsiteX30" fmla="*/ 412615 w 719699"/>
                <a:gd name="connsiteY30" fmla="*/ 155347 h 637378"/>
                <a:gd name="connsiteX31" fmla="*/ 132151 w 719699"/>
                <a:gd name="connsiteY31" fmla="*/ 138234 h 637378"/>
                <a:gd name="connsiteX32" fmla="*/ 124545 w 719699"/>
                <a:gd name="connsiteY32" fmla="*/ 135381 h 637378"/>
                <a:gd name="connsiteX33" fmla="*/ 41832 w 719699"/>
                <a:gd name="connsiteY33" fmla="*/ 75484 h 637378"/>
                <a:gd name="connsiteX34" fmla="*/ 30423 w 719699"/>
                <a:gd name="connsiteY34" fmla="*/ 335990 h 637378"/>
                <a:gd name="connsiteX35" fmla="*/ 179687 w 719699"/>
                <a:gd name="connsiteY35" fmla="*/ 487160 h 637378"/>
                <a:gd name="connsiteX36" fmla="*/ 183490 w 719699"/>
                <a:gd name="connsiteY36" fmla="*/ 495716 h 637378"/>
                <a:gd name="connsiteX37" fmla="*/ 188244 w 719699"/>
                <a:gd name="connsiteY37" fmla="*/ 547057 h 637378"/>
                <a:gd name="connsiteX38" fmla="*/ 331803 w 719699"/>
                <a:gd name="connsiteY38" fmla="*/ 548959 h 637378"/>
                <a:gd name="connsiteX39" fmla="*/ 342262 w 719699"/>
                <a:gd name="connsiteY39" fmla="*/ 553712 h 637378"/>
                <a:gd name="connsiteX40" fmla="*/ 387896 w 719699"/>
                <a:gd name="connsiteY40" fmla="*/ 606955 h 637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19699" h="637378">
                  <a:moveTo>
                    <a:pt x="488673" y="637379"/>
                  </a:moveTo>
                  <a:cubicBezTo>
                    <a:pt x="488673" y="637379"/>
                    <a:pt x="488673" y="637379"/>
                    <a:pt x="488673" y="637379"/>
                  </a:cubicBezTo>
                  <a:lnTo>
                    <a:pt x="380291" y="635477"/>
                  </a:lnTo>
                  <a:cubicBezTo>
                    <a:pt x="376488" y="635477"/>
                    <a:pt x="372685" y="633575"/>
                    <a:pt x="369833" y="630723"/>
                  </a:cubicBezTo>
                  <a:lnTo>
                    <a:pt x="324198" y="579383"/>
                  </a:lnTo>
                  <a:lnTo>
                    <a:pt x="173983" y="577481"/>
                  </a:lnTo>
                  <a:cubicBezTo>
                    <a:pt x="166377" y="577481"/>
                    <a:pt x="160673" y="571777"/>
                    <a:pt x="159722" y="564171"/>
                  </a:cubicBezTo>
                  <a:lnTo>
                    <a:pt x="154018" y="504273"/>
                  </a:lnTo>
                  <a:lnTo>
                    <a:pt x="3803" y="352153"/>
                  </a:lnTo>
                  <a:cubicBezTo>
                    <a:pt x="951" y="349301"/>
                    <a:pt x="0" y="345498"/>
                    <a:pt x="0" y="341695"/>
                  </a:cubicBezTo>
                  <a:lnTo>
                    <a:pt x="12359" y="47912"/>
                  </a:lnTo>
                  <a:cubicBezTo>
                    <a:pt x="12359" y="42208"/>
                    <a:pt x="15212" y="38405"/>
                    <a:pt x="19965" y="35552"/>
                  </a:cubicBezTo>
                  <a:cubicBezTo>
                    <a:pt x="24719" y="32700"/>
                    <a:pt x="30423" y="33651"/>
                    <a:pt x="34226" y="36503"/>
                  </a:cubicBezTo>
                  <a:lnTo>
                    <a:pt x="135003" y="108760"/>
                  </a:lnTo>
                  <a:lnTo>
                    <a:pt x="407862" y="124923"/>
                  </a:lnTo>
                  <a:lnTo>
                    <a:pt x="687375" y="1325"/>
                  </a:lnTo>
                  <a:cubicBezTo>
                    <a:pt x="692129" y="-576"/>
                    <a:pt x="696882" y="-576"/>
                    <a:pt x="700685" y="2276"/>
                  </a:cubicBezTo>
                  <a:cubicBezTo>
                    <a:pt x="704488" y="5128"/>
                    <a:pt x="707340" y="8931"/>
                    <a:pt x="707340" y="13685"/>
                  </a:cubicBezTo>
                  <a:lnTo>
                    <a:pt x="719700" y="473849"/>
                  </a:lnTo>
                  <a:cubicBezTo>
                    <a:pt x="719700" y="481455"/>
                    <a:pt x="713995" y="488110"/>
                    <a:pt x="706390" y="488110"/>
                  </a:cubicBezTo>
                  <a:lnTo>
                    <a:pt x="508639" y="506175"/>
                  </a:lnTo>
                  <a:lnTo>
                    <a:pt x="501033" y="623117"/>
                  </a:lnTo>
                  <a:cubicBezTo>
                    <a:pt x="502934" y="631674"/>
                    <a:pt x="496279" y="637379"/>
                    <a:pt x="488673" y="637379"/>
                  </a:cubicBezTo>
                  <a:close/>
                  <a:moveTo>
                    <a:pt x="387896" y="606955"/>
                  </a:moveTo>
                  <a:lnTo>
                    <a:pt x="476314" y="608856"/>
                  </a:lnTo>
                  <a:lnTo>
                    <a:pt x="483920" y="493815"/>
                  </a:lnTo>
                  <a:cubicBezTo>
                    <a:pt x="483920" y="487160"/>
                    <a:pt x="489624" y="481455"/>
                    <a:pt x="497230" y="480504"/>
                  </a:cubicBezTo>
                  <a:lnTo>
                    <a:pt x="694030" y="463391"/>
                  </a:lnTo>
                  <a:lnTo>
                    <a:pt x="682621" y="38405"/>
                  </a:lnTo>
                  <a:lnTo>
                    <a:pt x="419270" y="154396"/>
                  </a:lnTo>
                  <a:cubicBezTo>
                    <a:pt x="417369" y="155347"/>
                    <a:pt x="414517" y="155347"/>
                    <a:pt x="412615" y="155347"/>
                  </a:cubicBezTo>
                  <a:lnTo>
                    <a:pt x="132151" y="138234"/>
                  </a:lnTo>
                  <a:cubicBezTo>
                    <a:pt x="129299" y="138234"/>
                    <a:pt x="126447" y="137283"/>
                    <a:pt x="124545" y="135381"/>
                  </a:cubicBezTo>
                  <a:lnTo>
                    <a:pt x="41832" y="75484"/>
                  </a:lnTo>
                  <a:lnTo>
                    <a:pt x="30423" y="335990"/>
                  </a:lnTo>
                  <a:lnTo>
                    <a:pt x="179687" y="487160"/>
                  </a:lnTo>
                  <a:cubicBezTo>
                    <a:pt x="181589" y="489061"/>
                    <a:pt x="183490" y="492864"/>
                    <a:pt x="183490" y="495716"/>
                  </a:cubicBezTo>
                  <a:lnTo>
                    <a:pt x="188244" y="547057"/>
                  </a:lnTo>
                  <a:lnTo>
                    <a:pt x="331803" y="548959"/>
                  </a:lnTo>
                  <a:cubicBezTo>
                    <a:pt x="335606" y="548959"/>
                    <a:pt x="339409" y="550860"/>
                    <a:pt x="342262" y="553712"/>
                  </a:cubicBezTo>
                  <a:lnTo>
                    <a:pt x="387896" y="606955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6BABFAB-B142-234E-B165-205150B51EA1}"/>
                </a:ext>
              </a:extLst>
            </p:cNvPr>
            <p:cNvSpPr/>
            <p:nvPr/>
          </p:nvSpPr>
          <p:spPr>
            <a:xfrm>
              <a:off x="6068428" y="1760429"/>
              <a:ext cx="1070636" cy="1070547"/>
            </a:xfrm>
            <a:custGeom>
              <a:avLst/>
              <a:gdLst>
                <a:gd name="connsiteX0" fmla="*/ 676917 w 1070636"/>
                <a:gd name="connsiteY0" fmla="*/ 1070547 h 1070547"/>
                <a:gd name="connsiteX1" fmla="*/ 671213 w 1070636"/>
                <a:gd name="connsiteY1" fmla="*/ 1069596 h 1070547"/>
                <a:gd name="connsiteX2" fmla="*/ 385995 w 1070636"/>
                <a:gd name="connsiteY2" fmla="*/ 936491 h 1070547"/>
                <a:gd name="connsiteX3" fmla="*/ 379340 w 1070636"/>
                <a:gd name="connsiteY3" fmla="*/ 928885 h 1070547"/>
                <a:gd name="connsiteX4" fmla="*/ 347966 w 1070636"/>
                <a:gd name="connsiteY4" fmla="*/ 854726 h 1070547"/>
                <a:gd name="connsiteX5" fmla="*/ 270957 w 1070636"/>
                <a:gd name="connsiteY5" fmla="*/ 860431 h 1070547"/>
                <a:gd name="connsiteX6" fmla="*/ 259548 w 1070636"/>
                <a:gd name="connsiteY6" fmla="*/ 855677 h 1070547"/>
                <a:gd name="connsiteX7" fmla="*/ 153067 w 1070636"/>
                <a:gd name="connsiteY7" fmla="*/ 745390 h 1070547"/>
                <a:gd name="connsiteX8" fmla="*/ 152116 w 1070636"/>
                <a:gd name="connsiteY8" fmla="*/ 727326 h 1070547"/>
                <a:gd name="connsiteX9" fmla="*/ 195850 w 1070636"/>
                <a:gd name="connsiteY9" fmla="*/ 664576 h 1070547"/>
                <a:gd name="connsiteX10" fmla="*/ 176835 w 1070636"/>
                <a:gd name="connsiteY10" fmla="*/ 597073 h 1070547"/>
                <a:gd name="connsiteX11" fmla="*/ 15212 w 1070636"/>
                <a:gd name="connsiteY11" fmla="*/ 500096 h 1070547"/>
                <a:gd name="connsiteX12" fmla="*/ 8556 w 1070636"/>
                <a:gd name="connsiteY12" fmla="*/ 487736 h 1070547"/>
                <a:gd name="connsiteX13" fmla="*/ 0 w 1070636"/>
                <a:gd name="connsiteY13" fmla="*/ 32326 h 1070547"/>
                <a:gd name="connsiteX14" fmla="*/ 5704 w 1070636"/>
                <a:gd name="connsiteY14" fmla="*/ 20917 h 1070547"/>
                <a:gd name="connsiteX15" fmla="*/ 18064 w 1070636"/>
                <a:gd name="connsiteY15" fmla="*/ 19015 h 1070547"/>
                <a:gd name="connsiteX16" fmla="*/ 249090 w 1070636"/>
                <a:gd name="connsiteY16" fmla="*/ 91272 h 1070547"/>
                <a:gd name="connsiteX17" fmla="*/ 374586 w 1070636"/>
                <a:gd name="connsiteY17" fmla="*/ 94124 h 1070547"/>
                <a:gd name="connsiteX18" fmla="*/ 440186 w 1070636"/>
                <a:gd name="connsiteY18" fmla="*/ 29473 h 1070547"/>
                <a:gd name="connsiteX19" fmla="*/ 447792 w 1070636"/>
                <a:gd name="connsiteY19" fmla="*/ 25670 h 1070547"/>
                <a:gd name="connsiteX20" fmla="*/ 624627 w 1070636"/>
                <a:gd name="connsiteY20" fmla="*/ 0 h 1070547"/>
                <a:gd name="connsiteX21" fmla="*/ 630331 w 1070636"/>
                <a:gd name="connsiteY21" fmla="*/ 0 h 1070547"/>
                <a:gd name="connsiteX22" fmla="*/ 883225 w 1070636"/>
                <a:gd name="connsiteY22" fmla="*/ 66553 h 1070547"/>
                <a:gd name="connsiteX23" fmla="*/ 893683 w 1070636"/>
                <a:gd name="connsiteY23" fmla="*/ 78912 h 1070547"/>
                <a:gd name="connsiteX24" fmla="*/ 918402 w 1070636"/>
                <a:gd name="connsiteY24" fmla="*/ 409774 h 1070547"/>
                <a:gd name="connsiteX25" fmla="*/ 1067666 w 1070636"/>
                <a:gd name="connsiteY25" fmla="*/ 612284 h 1070547"/>
                <a:gd name="connsiteX26" fmla="*/ 1064813 w 1070636"/>
                <a:gd name="connsiteY26" fmla="*/ 632250 h 1070547"/>
                <a:gd name="connsiteX27" fmla="*/ 981149 w 1070636"/>
                <a:gd name="connsiteY27" fmla="*/ 697852 h 1070547"/>
                <a:gd name="connsiteX28" fmla="*/ 1046750 w 1070636"/>
                <a:gd name="connsiteY28" fmla="*/ 751094 h 1070547"/>
                <a:gd name="connsiteX29" fmla="*/ 1049602 w 1070636"/>
                <a:gd name="connsiteY29" fmla="*/ 769159 h 1070547"/>
                <a:gd name="connsiteX30" fmla="*/ 991607 w 1070636"/>
                <a:gd name="connsiteY30" fmla="*/ 865185 h 1070547"/>
                <a:gd name="connsiteX31" fmla="*/ 981149 w 1070636"/>
                <a:gd name="connsiteY31" fmla="*/ 871840 h 1070547"/>
                <a:gd name="connsiteX32" fmla="*/ 754877 w 1070636"/>
                <a:gd name="connsiteY32" fmla="*/ 903215 h 1070547"/>
                <a:gd name="connsiteX33" fmla="*/ 784349 w 1070636"/>
                <a:gd name="connsiteY33" fmla="*/ 937442 h 1070547"/>
                <a:gd name="connsiteX34" fmla="*/ 784349 w 1070636"/>
                <a:gd name="connsiteY34" fmla="*/ 956457 h 1070547"/>
                <a:gd name="connsiteX35" fmla="*/ 688326 w 1070636"/>
                <a:gd name="connsiteY35" fmla="*/ 1064843 h 1070547"/>
                <a:gd name="connsiteX36" fmla="*/ 676917 w 1070636"/>
                <a:gd name="connsiteY36" fmla="*/ 1070547 h 1070547"/>
                <a:gd name="connsiteX37" fmla="*/ 403108 w 1070636"/>
                <a:gd name="connsiteY37" fmla="*/ 911771 h 1070547"/>
                <a:gd name="connsiteX38" fmla="*/ 673114 w 1070636"/>
                <a:gd name="connsiteY38" fmla="*/ 1038222 h 1070547"/>
                <a:gd name="connsiteX39" fmla="*/ 753926 w 1070636"/>
                <a:gd name="connsiteY39" fmla="*/ 946949 h 1070547"/>
                <a:gd name="connsiteX40" fmla="*/ 715897 w 1070636"/>
                <a:gd name="connsiteY40" fmla="*/ 902264 h 1070547"/>
                <a:gd name="connsiteX41" fmla="*/ 713045 w 1070636"/>
                <a:gd name="connsiteY41" fmla="*/ 888003 h 1070547"/>
                <a:gd name="connsiteX42" fmla="*/ 724453 w 1070636"/>
                <a:gd name="connsiteY42" fmla="*/ 878495 h 1070547"/>
                <a:gd name="connsiteX43" fmla="*/ 969741 w 1070636"/>
                <a:gd name="connsiteY43" fmla="*/ 844268 h 1070547"/>
                <a:gd name="connsiteX44" fmla="*/ 1018228 w 1070636"/>
                <a:gd name="connsiteY44" fmla="*/ 765356 h 1070547"/>
                <a:gd name="connsiteX45" fmla="*/ 948825 w 1070636"/>
                <a:gd name="connsiteY45" fmla="*/ 708310 h 1070547"/>
                <a:gd name="connsiteX46" fmla="*/ 943120 w 1070636"/>
                <a:gd name="connsiteY46" fmla="*/ 696901 h 1070547"/>
                <a:gd name="connsiteX47" fmla="*/ 948825 w 1070636"/>
                <a:gd name="connsiteY47" fmla="*/ 685492 h 1070547"/>
                <a:gd name="connsiteX48" fmla="*/ 1035341 w 1070636"/>
                <a:gd name="connsiteY48" fmla="*/ 617038 h 1070547"/>
                <a:gd name="connsiteX49" fmla="*/ 892732 w 1070636"/>
                <a:gd name="connsiteY49" fmla="*/ 423085 h 1070547"/>
                <a:gd name="connsiteX50" fmla="*/ 889880 w 1070636"/>
                <a:gd name="connsiteY50" fmla="*/ 415479 h 1070547"/>
                <a:gd name="connsiteX51" fmla="*/ 866112 w 1070636"/>
                <a:gd name="connsiteY51" fmla="*/ 90321 h 1070547"/>
                <a:gd name="connsiteX52" fmla="*/ 625578 w 1070636"/>
                <a:gd name="connsiteY52" fmla="*/ 26621 h 1070547"/>
                <a:gd name="connsiteX53" fmla="*/ 456349 w 1070636"/>
                <a:gd name="connsiteY53" fmla="*/ 51341 h 1070547"/>
                <a:gd name="connsiteX54" fmla="*/ 389798 w 1070636"/>
                <a:gd name="connsiteY54" fmla="*/ 116943 h 1070547"/>
                <a:gd name="connsiteX55" fmla="*/ 379340 w 1070636"/>
                <a:gd name="connsiteY55" fmla="*/ 120746 h 1070547"/>
                <a:gd name="connsiteX56" fmla="*/ 246238 w 1070636"/>
                <a:gd name="connsiteY56" fmla="*/ 117893 h 1070547"/>
                <a:gd name="connsiteX57" fmla="*/ 242435 w 1070636"/>
                <a:gd name="connsiteY57" fmla="*/ 116943 h 1070547"/>
                <a:gd name="connsiteX58" fmla="*/ 28522 w 1070636"/>
                <a:gd name="connsiteY58" fmla="*/ 50390 h 1070547"/>
                <a:gd name="connsiteX59" fmla="*/ 36127 w 1070636"/>
                <a:gd name="connsiteY59" fmla="*/ 478228 h 1070547"/>
                <a:gd name="connsiteX60" fmla="*/ 195850 w 1070636"/>
                <a:gd name="connsiteY60" fmla="*/ 574254 h 1070547"/>
                <a:gd name="connsiteX61" fmla="*/ 202505 w 1070636"/>
                <a:gd name="connsiteY61" fmla="*/ 582811 h 1070547"/>
                <a:gd name="connsiteX62" fmla="*/ 225322 w 1070636"/>
                <a:gd name="connsiteY62" fmla="*/ 661724 h 1070547"/>
                <a:gd name="connsiteX63" fmla="*/ 223421 w 1070636"/>
                <a:gd name="connsiteY63" fmla="*/ 674083 h 1070547"/>
                <a:gd name="connsiteX64" fmla="*/ 182539 w 1070636"/>
                <a:gd name="connsiteY64" fmla="*/ 733030 h 1070547"/>
                <a:gd name="connsiteX65" fmla="*/ 275711 w 1070636"/>
                <a:gd name="connsiteY65" fmla="*/ 830007 h 1070547"/>
                <a:gd name="connsiteX66" fmla="*/ 356522 w 1070636"/>
                <a:gd name="connsiteY66" fmla="*/ 824302 h 1070547"/>
                <a:gd name="connsiteX67" fmla="*/ 370783 w 1070636"/>
                <a:gd name="connsiteY67" fmla="*/ 832859 h 1070547"/>
                <a:gd name="connsiteX68" fmla="*/ 403108 w 1070636"/>
                <a:gd name="connsiteY68" fmla="*/ 911771 h 107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070636" h="1070547">
                  <a:moveTo>
                    <a:pt x="676917" y="1070547"/>
                  </a:moveTo>
                  <a:cubicBezTo>
                    <a:pt x="675016" y="1070547"/>
                    <a:pt x="673114" y="1070547"/>
                    <a:pt x="671213" y="1069596"/>
                  </a:cubicBezTo>
                  <a:lnTo>
                    <a:pt x="385995" y="936491"/>
                  </a:lnTo>
                  <a:cubicBezTo>
                    <a:pt x="383143" y="934590"/>
                    <a:pt x="380291" y="932688"/>
                    <a:pt x="379340" y="928885"/>
                  </a:cubicBezTo>
                  <a:lnTo>
                    <a:pt x="347966" y="854726"/>
                  </a:lnTo>
                  <a:lnTo>
                    <a:pt x="270957" y="860431"/>
                  </a:lnTo>
                  <a:cubicBezTo>
                    <a:pt x="267154" y="860431"/>
                    <a:pt x="262400" y="859480"/>
                    <a:pt x="259548" y="855677"/>
                  </a:cubicBezTo>
                  <a:lnTo>
                    <a:pt x="153067" y="745390"/>
                  </a:lnTo>
                  <a:cubicBezTo>
                    <a:pt x="148313" y="740636"/>
                    <a:pt x="147363" y="733030"/>
                    <a:pt x="152116" y="727326"/>
                  </a:cubicBezTo>
                  <a:lnTo>
                    <a:pt x="195850" y="664576"/>
                  </a:lnTo>
                  <a:lnTo>
                    <a:pt x="176835" y="597073"/>
                  </a:lnTo>
                  <a:lnTo>
                    <a:pt x="15212" y="500096"/>
                  </a:lnTo>
                  <a:cubicBezTo>
                    <a:pt x="11409" y="497243"/>
                    <a:pt x="8556" y="493440"/>
                    <a:pt x="8556" y="487736"/>
                  </a:cubicBezTo>
                  <a:lnTo>
                    <a:pt x="0" y="32326"/>
                  </a:lnTo>
                  <a:cubicBezTo>
                    <a:pt x="0" y="27572"/>
                    <a:pt x="1901" y="23769"/>
                    <a:pt x="5704" y="20917"/>
                  </a:cubicBezTo>
                  <a:cubicBezTo>
                    <a:pt x="9507" y="18064"/>
                    <a:pt x="14261" y="17114"/>
                    <a:pt x="18064" y="19015"/>
                  </a:cubicBezTo>
                  <a:lnTo>
                    <a:pt x="249090" y="91272"/>
                  </a:lnTo>
                  <a:lnTo>
                    <a:pt x="374586" y="94124"/>
                  </a:lnTo>
                  <a:lnTo>
                    <a:pt x="440186" y="29473"/>
                  </a:lnTo>
                  <a:cubicBezTo>
                    <a:pt x="442088" y="27572"/>
                    <a:pt x="444940" y="25670"/>
                    <a:pt x="447792" y="25670"/>
                  </a:cubicBezTo>
                  <a:lnTo>
                    <a:pt x="624627" y="0"/>
                  </a:lnTo>
                  <a:cubicBezTo>
                    <a:pt x="626529" y="0"/>
                    <a:pt x="628430" y="0"/>
                    <a:pt x="630331" y="0"/>
                  </a:cubicBezTo>
                  <a:lnTo>
                    <a:pt x="883225" y="66553"/>
                  </a:lnTo>
                  <a:cubicBezTo>
                    <a:pt x="888929" y="68454"/>
                    <a:pt x="893683" y="73208"/>
                    <a:pt x="893683" y="78912"/>
                  </a:cubicBezTo>
                  <a:lnTo>
                    <a:pt x="918402" y="409774"/>
                  </a:lnTo>
                  <a:lnTo>
                    <a:pt x="1067666" y="612284"/>
                  </a:lnTo>
                  <a:cubicBezTo>
                    <a:pt x="1072419" y="618940"/>
                    <a:pt x="1071468" y="627497"/>
                    <a:pt x="1064813" y="632250"/>
                  </a:cubicBezTo>
                  <a:lnTo>
                    <a:pt x="981149" y="697852"/>
                  </a:lnTo>
                  <a:lnTo>
                    <a:pt x="1046750" y="751094"/>
                  </a:lnTo>
                  <a:cubicBezTo>
                    <a:pt x="1052454" y="755848"/>
                    <a:pt x="1053405" y="763454"/>
                    <a:pt x="1049602" y="769159"/>
                  </a:cubicBezTo>
                  <a:lnTo>
                    <a:pt x="991607" y="865185"/>
                  </a:lnTo>
                  <a:cubicBezTo>
                    <a:pt x="989706" y="868988"/>
                    <a:pt x="985903" y="870889"/>
                    <a:pt x="981149" y="871840"/>
                  </a:cubicBezTo>
                  <a:lnTo>
                    <a:pt x="754877" y="903215"/>
                  </a:lnTo>
                  <a:lnTo>
                    <a:pt x="784349" y="937442"/>
                  </a:lnTo>
                  <a:cubicBezTo>
                    <a:pt x="789103" y="943146"/>
                    <a:pt x="789103" y="950752"/>
                    <a:pt x="784349" y="956457"/>
                  </a:cubicBezTo>
                  <a:lnTo>
                    <a:pt x="688326" y="1064843"/>
                  </a:lnTo>
                  <a:cubicBezTo>
                    <a:pt x="684523" y="1068646"/>
                    <a:pt x="680720" y="1070547"/>
                    <a:pt x="676917" y="1070547"/>
                  </a:cubicBezTo>
                  <a:close/>
                  <a:moveTo>
                    <a:pt x="403108" y="911771"/>
                  </a:moveTo>
                  <a:lnTo>
                    <a:pt x="673114" y="1038222"/>
                  </a:lnTo>
                  <a:lnTo>
                    <a:pt x="753926" y="946949"/>
                  </a:lnTo>
                  <a:lnTo>
                    <a:pt x="715897" y="902264"/>
                  </a:lnTo>
                  <a:cubicBezTo>
                    <a:pt x="712094" y="898461"/>
                    <a:pt x="711143" y="892756"/>
                    <a:pt x="713045" y="888003"/>
                  </a:cubicBezTo>
                  <a:cubicBezTo>
                    <a:pt x="714946" y="883249"/>
                    <a:pt x="719700" y="879446"/>
                    <a:pt x="724453" y="878495"/>
                  </a:cubicBezTo>
                  <a:lnTo>
                    <a:pt x="969741" y="844268"/>
                  </a:lnTo>
                  <a:lnTo>
                    <a:pt x="1018228" y="765356"/>
                  </a:lnTo>
                  <a:lnTo>
                    <a:pt x="948825" y="708310"/>
                  </a:lnTo>
                  <a:cubicBezTo>
                    <a:pt x="945022" y="705458"/>
                    <a:pt x="943120" y="701655"/>
                    <a:pt x="943120" y="696901"/>
                  </a:cubicBezTo>
                  <a:cubicBezTo>
                    <a:pt x="943120" y="692148"/>
                    <a:pt x="945022" y="688345"/>
                    <a:pt x="948825" y="685492"/>
                  </a:cubicBezTo>
                  <a:lnTo>
                    <a:pt x="1035341" y="617038"/>
                  </a:lnTo>
                  <a:lnTo>
                    <a:pt x="892732" y="423085"/>
                  </a:lnTo>
                  <a:cubicBezTo>
                    <a:pt x="890830" y="421183"/>
                    <a:pt x="889880" y="418331"/>
                    <a:pt x="889880" y="415479"/>
                  </a:cubicBezTo>
                  <a:lnTo>
                    <a:pt x="866112" y="90321"/>
                  </a:lnTo>
                  <a:lnTo>
                    <a:pt x="625578" y="26621"/>
                  </a:lnTo>
                  <a:lnTo>
                    <a:pt x="456349" y="51341"/>
                  </a:lnTo>
                  <a:lnTo>
                    <a:pt x="389798" y="116943"/>
                  </a:lnTo>
                  <a:cubicBezTo>
                    <a:pt x="386946" y="119795"/>
                    <a:pt x="383143" y="120746"/>
                    <a:pt x="379340" y="120746"/>
                  </a:cubicBezTo>
                  <a:lnTo>
                    <a:pt x="246238" y="117893"/>
                  </a:lnTo>
                  <a:cubicBezTo>
                    <a:pt x="245287" y="117893"/>
                    <a:pt x="243386" y="117893"/>
                    <a:pt x="242435" y="116943"/>
                  </a:cubicBezTo>
                  <a:lnTo>
                    <a:pt x="28522" y="50390"/>
                  </a:lnTo>
                  <a:lnTo>
                    <a:pt x="36127" y="478228"/>
                  </a:lnTo>
                  <a:lnTo>
                    <a:pt x="195850" y="574254"/>
                  </a:lnTo>
                  <a:cubicBezTo>
                    <a:pt x="198702" y="576156"/>
                    <a:pt x="201554" y="579008"/>
                    <a:pt x="202505" y="582811"/>
                  </a:cubicBezTo>
                  <a:lnTo>
                    <a:pt x="225322" y="661724"/>
                  </a:lnTo>
                  <a:cubicBezTo>
                    <a:pt x="226273" y="665527"/>
                    <a:pt x="225322" y="670280"/>
                    <a:pt x="223421" y="674083"/>
                  </a:cubicBezTo>
                  <a:lnTo>
                    <a:pt x="182539" y="733030"/>
                  </a:lnTo>
                  <a:lnTo>
                    <a:pt x="275711" y="830007"/>
                  </a:lnTo>
                  <a:lnTo>
                    <a:pt x="356522" y="824302"/>
                  </a:lnTo>
                  <a:cubicBezTo>
                    <a:pt x="362227" y="824302"/>
                    <a:pt x="367931" y="827155"/>
                    <a:pt x="370783" y="832859"/>
                  </a:cubicBezTo>
                  <a:lnTo>
                    <a:pt x="403108" y="911771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AA535F-ED11-6848-B383-D0CCBBC95BD4}"/>
                </a:ext>
              </a:extLst>
            </p:cNvPr>
            <p:cNvSpPr/>
            <p:nvPr/>
          </p:nvSpPr>
          <p:spPr>
            <a:xfrm>
              <a:off x="5746979" y="2234855"/>
              <a:ext cx="723606" cy="676935"/>
            </a:xfrm>
            <a:custGeom>
              <a:avLst/>
              <a:gdLst>
                <a:gd name="connsiteX0" fmla="*/ 282469 w 723606"/>
                <a:gd name="connsiteY0" fmla="*/ 676936 h 676935"/>
                <a:gd name="connsiteX1" fmla="*/ 282469 w 723606"/>
                <a:gd name="connsiteY1" fmla="*/ 676936 h 676935"/>
                <a:gd name="connsiteX2" fmla="*/ 272011 w 723606"/>
                <a:gd name="connsiteY2" fmla="*/ 672182 h 676935"/>
                <a:gd name="connsiteX3" fmla="*/ 119895 w 723606"/>
                <a:gd name="connsiteY3" fmla="*/ 516259 h 676935"/>
                <a:gd name="connsiteX4" fmla="*/ 116092 w 723606"/>
                <a:gd name="connsiteY4" fmla="*/ 506751 h 676935"/>
                <a:gd name="connsiteX5" fmla="*/ 110388 w 723606"/>
                <a:gd name="connsiteY5" fmla="*/ 414528 h 676935"/>
                <a:gd name="connsiteX6" fmla="*/ 12463 w 723606"/>
                <a:gd name="connsiteY6" fmla="*/ 403119 h 676935"/>
                <a:gd name="connsiteX7" fmla="*/ 104 w 723606"/>
                <a:gd name="connsiteY7" fmla="*/ 387907 h 676935"/>
                <a:gd name="connsiteX8" fmla="*/ 10562 w 723606"/>
                <a:gd name="connsiteY8" fmla="*/ 160677 h 676935"/>
                <a:gd name="connsiteX9" fmla="*/ 24822 w 723606"/>
                <a:gd name="connsiteY9" fmla="*/ 147367 h 676935"/>
                <a:gd name="connsiteX10" fmla="*/ 117994 w 723606"/>
                <a:gd name="connsiteY10" fmla="*/ 145465 h 676935"/>
                <a:gd name="connsiteX11" fmla="*/ 123698 w 723606"/>
                <a:gd name="connsiteY11" fmla="*/ 34227 h 676935"/>
                <a:gd name="connsiteX12" fmla="*/ 136058 w 723606"/>
                <a:gd name="connsiteY12" fmla="*/ 20917 h 676935"/>
                <a:gd name="connsiteX13" fmla="*/ 344267 w 723606"/>
                <a:gd name="connsiteY13" fmla="*/ 0 h 676935"/>
                <a:gd name="connsiteX14" fmla="*/ 352823 w 723606"/>
                <a:gd name="connsiteY14" fmla="*/ 1902 h 676935"/>
                <a:gd name="connsiteX15" fmla="*/ 515397 w 723606"/>
                <a:gd name="connsiteY15" fmla="*/ 99829 h 676935"/>
                <a:gd name="connsiteX16" fmla="*/ 522052 w 723606"/>
                <a:gd name="connsiteY16" fmla="*/ 108386 h 676935"/>
                <a:gd name="connsiteX17" fmla="*/ 544870 w 723606"/>
                <a:gd name="connsiteY17" fmla="*/ 187298 h 676935"/>
                <a:gd name="connsiteX18" fmla="*/ 542968 w 723606"/>
                <a:gd name="connsiteY18" fmla="*/ 198707 h 676935"/>
                <a:gd name="connsiteX19" fmla="*/ 503038 w 723606"/>
                <a:gd name="connsiteY19" fmla="*/ 260506 h 676935"/>
                <a:gd name="connsiteX20" fmla="*/ 592406 w 723606"/>
                <a:gd name="connsiteY20" fmla="*/ 356532 h 676935"/>
                <a:gd name="connsiteX21" fmla="*/ 675119 w 723606"/>
                <a:gd name="connsiteY21" fmla="*/ 349877 h 676935"/>
                <a:gd name="connsiteX22" fmla="*/ 689380 w 723606"/>
                <a:gd name="connsiteY22" fmla="*/ 358434 h 676935"/>
                <a:gd name="connsiteX23" fmla="*/ 722656 w 723606"/>
                <a:gd name="connsiteY23" fmla="*/ 437346 h 676935"/>
                <a:gd name="connsiteX24" fmla="*/ 719803 w 723606"/>
                <a:gd name="connsiteY24" fmla="*/ 452558 h 676935"/>
                <a:gd name="connsiteX25" fmla="*/ 609519 w 723606"/>
                <a:gd name="connsiteY25" fmla="*/ 564747 h 676935"/>
                <a:gd name="connsiteX26" fmla="*/ 599061 w 723606"/>
                <a:gd name="connsiteY26" fmla="*/ 568550 h 676935"/>
                <a:gd name="connsiteX27" fmla="*/ 588603 w 723606"/>
                <a:gd name="connsiteY27" fmla="*/ 563796 h 676935"/>
                <a:gd name="connsiteX28" fmla="*/ 526806 w 723606"/>
                <a:gd name="connsiteY28" fmla="*/ 496293 h 676935"/>
                <a:gd name="connsiteX29" fmla="*/ 458354 w 723606"/>
                <a:gd name="connsiteY29" fmla="*/ 502948 h 676935"/>
                <a:gd name="connsiteX30" fmla="*/ 293878 w 723606"/>
                <a:gd name="connsiteY30" fmla="*/ 670280 h 676935"/>
                <a:gd name="connsiteX31" fmla="*/ 282469 w 723606"/>
                <a:gd name="connsiteY31" fmla="*/ 676936 h 676935"/>
                <a:gd name="connsiteX32" fmla="*/ 144614 w 723606"/>
                <a:gd name="connsiteY32" fmla="*/ 500096 h 676935"/>
                <a:gd name="connsiteX33" fmla="*/ 282469 w 723606"/>
                <a:gd name="connsiteY33" fmla="*/ 641758 h 676935"/>
                <a:gd name="connsiteX34" fmla="*/ 441241 w 723606"/>
                <a:gd name="connsiteY34" fmla="*/ 481081 h 676935"/>
                <a:gd name="connsiteX35" fmla="*/ 449797 w 723606"/>
                <a:gd name="connsiteY35" fmla="*/ 477278 h 676935"/>
                <a:gd name="connsiteX36" fmla="*/ 530609 w 723606"/>
                <a:gd name="connsiteY36" fmla="*/ 468721 h 676935"/>
                <a:gd name="connsiteX37" fmla="*/ 542968 w 723606"/>
                <a:gd name="connsiteY37" fmla="*/ 473475 h 676935"/>
                <a:gd name="connsiteX38" fmla="*/ 599061 w 723606"/>
                <a:gd name="connsiteY38" fmla="*/ 535274 h 676935"/>
                <a:gd name="connsiteX39" fmla="*/ 692232 w 723606"/>
                <a:gd name="connsiteY39" fmla="*/ 440198 h 676935"/>
                <a:gd name="connsiteX40" fmla="*/ 666563 w 723606"/>
                <a:gd name="connsiteY40" fmla="*/ 379350 h 676935"/>
                <a:gd name="connsiteX41" fmla="*/ 596209 w 723606"/>
                <a:gd name="connsiteY41" fmla="*/ 385055 h 676935"/>
                <a:gd name="connsiteX42" fmla="*/ 525855 w 723606"/>
                <a:gd name="connsiteY42" fmla="*/ 328010 h 676935"/>
                <a:gd name="connsiteX43" fmla="*/ 474516 w 723606"/>
                <a:gd name="connsiteY43" fmla="*/ 272866 h 676935"/>
                <a:gd name="connsiteX44" fmla="*/ 472615 w 723606"/>
                <a:gd name="connsiteY44" fmla="*/ 255752 h 676935"/>
                <a:gd name="connsiteX45" fmla="*/ 514447 w 723606"/>
                <a:gd name="connsiteY45" fmla="*/ 190150 h 676935"/>
                <a:gd name="connsiteX46" fmla="*/ 494481 w 723606"/>
                <a:gd name="connsiteY46" fmla="*/ 122647 h 676935"/>
                <a:gd name="connsiteX47" fmla="*/ 341414 w 723606"/>
                <a:gd name="connsiteY47" fmla="*/ 30424 h 676935"/>
                <a:gd name="connsiteX48" fmla="*/ 150318 w 723606"/>
                <a:gd name="connsiteY48" fmla="*/ 49439 h 676935"/>
                <a:gd name="connsiteX49" fmla="*/ 144614 w 723606"/>
                <a:gd name="connsiteY49" fmla="*/ 161628 h 676935"/>
                <a:gd name="connsiteX50" fmla="*/ 130353 w 723606"/>
                <a:gd name="connsiteY50" fmla="*/ 174939 h 676935"/>
                <a:gd name="connsiteX51" fmla="*/ 37182 w 723606"/>
                <a:gd name="connsiteY51" fmla="*/ 176840 h 676935"/>
                <a:gd name="connsiteX52" fmla="*/ 27675 w 723606"/>
                <a:gd name="connsiteY52" fmla="*/ 377449 h 676935"/>
                <a:gd name="connsiteX53" fmla="*/ 124649 w 723606"/>
                <a:gd name="connsiteY53" fmla="*/ 388858 h 676935"/>
                <a:gd name="connsiteX54" fmla="*/ 137008 w 723606"/>
                <a:gd name="connsiteY54" fmla="*/ 402168 h 676935"/>
                <a:gd name="connsiteX55" fmla="*/ 144614 w 723606"/>
                <a:gd name="connsiteY55" fmla="*/ 500096 h 676935"/>
                <a:gd name="connsiteX56" fmla="*/ 130353 w 723606"/>
                <a:gd name="connsiteY56" fmla="*/ 160677 h 676935"/>
                <a:gd name="connsiteX57" fmla="*/ 130353 w 723606"/>
                <a:gd name="connsiteY57" fmla="*/ 160677 h 676935"/>
                <a:gd name="connsiteX58" fmla="*/ 130353 w 723606"/>
                <a:gd name="connsiteY58" fmla="*/ 160677 h 67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723606" h="676935">
                  <a:moveTo>
                    <a:pt x="282469" y="676936"/>
                  </a:moveTo>
                  <a:cubicBezTo>
                    <a:pt x="282469" y="676936"/>
                    <a:pt x="282469" y="676936"/>
                    <a:pt x="282469" y="676936"/>
                  </a:cubicBezTo>
                  <a:cubicBezTo>
                    <a:pt x="278667" y="676936"/>
                    <a:pt x="274864" y="675034"/>
                    <a:pt x="272011" y="672182"/>
                  </a:cubicBezTo>
                  <a:lnTo>
                    <a:pt x="119895" y="516259"/>
                  </a:lnTo>
                  <a:cubicBezTo>
                    <a:pt x="117043" y="513406"/>
                    <a:pt x="116092" y="510554"/>
                    <a:pt x="116092" y="506751"/>
                  </a:cubicBezTo>
                  <a:lnTo>
                    <a:pt x="110388" y="414528"/>
                  </a:lnTo>
                  <a:lnTo>
                    <a:pt x="12463" y="403119"/>
                  </a:lnTo>
                  <a:cubicBezTo>
                    <a:pt x="4857" y="402168"/>
                    <a:pt x="-847" y="395513"/>
                    <a:pt x="104" y="387907"/>
                  </a:cubicBezTo>
                  <a:lnTo>
                    <a:pt x="10562" y="160677"/>
                  </a:lnTo>
                  <a:cubicBezTo>
                    <a:pt x="10562" y="153071"/>
                    <a:pt x="17217" y="147367"/>
                    <a:pt x="24822" y="147367"/>
                  </a:cubicBezTo>
                  <a:lnTo>
                    <a:pt x="117994" y="145465"/>
                  </a:lnTo>
                  <a:lnTo>
                    <a:pt x="123698" y="34227"/>
                  </a:lnTo>
                  <a:cubicBezTo>
                    <a:pt x="123698" y="27572"/>
                    <a:pt x="129402" y="21867"/>
                    <a:pt x="136058" y="20917"/>
                  </a:cubicBezTo>
                  <a:lnTo>
                    <a:pt x="344267" y="0"/>
                  </a:lnTo>
                  <a:cubicBezTo>
                    <a:pt x="347119" y="0"/>
                    <a:pt x="349971" y="0"/>
                    <a:pt x="352823" y="1902"/>
                  </a:cubicBezTo>
                  <a:lnTo>
                    <a:pt x="515397" y="99829"/>
                  </a:lnTo>
                  <a:cubicBezTo>
                    <a:pt x="518250" y="101731"/>
                    <a:pt x="521102" y="104583"/>
                    <a:pt x="522052" y="108386"/>
                  </a:cubicBezTo>
                  <a:lnTo>
                    <a:pt x="544870" y="187298"/>
                  </a:lnTo>
                  <a:cubicBezTo>
                    <a:pt x="545821" y="191101"/>
                    <a:pt x="545821" y="195855"/>
                    <a:pt x="542968" y="198707"/>
                  </a:cubicBezTo>
                  <a:lnTo>
                    <a:pt x="503038" y="260506"/>
                  </a:lnTo>
                  <a:cubicBezTo>
                    <a:pt x="534412" y="294733"/>
                    <a:pt x="577195" y="340369"/>
                    <a:pt x="592406" y="356532"/>
                  </a:cubicBezTo>
                  <a:cubicBezTo>
                    <a:pt x="604766" y="354631"/>
                    <a:pt x="628534" y="352729"/>
                    <a:pt x="675119" y="349877"/>
                  </a:cubicBezTo>
                  <a:cubicBezTo>
                    <a:pt x="680824" y="349877"/>
                    <a:pt x="686528" y="352729"/>
                    <a:pt x="689380" y="358434"/>
                  </a:cubicBezTo>
                  <a:lnTo>
                    <a:pt x="722656" y="437346"/>
                  </a:lnTo>
                  <a:cubicBezTo>
                    <a:pt x="724557" y="443051"/>
                    <a:pt x="723606" y="448755"/>
                    <a:pt x="719803" y="452558"/>
                  </a:cubicBezTo>
                  <a:lnTo>
                    <a:pt x="609519" y="564747"/>
                  </a:lnTo>
                  <a:cubicBezTo>
                    <a:pt x="606667" y="567599"/>
                    <a:pt x="602864" y="569501"/>
                    <a:pt x="599061" y="568550"/>
                  </a:cubicBezTo>
                  <a:cubicBezTo>
                    <a:pt x="595258" y="568550"/>
                    <a:pt x="591455" y="566648"/>
                    <a:pt x="588603" y="563796"/>
                  </a:cubicBezTo>
                  <a:lnTo>
                    <a:pt x="526806" y="496293"/>
                  </a:lnTo>
                  <a:lnTo>
                    <a:pt x="458354" y="502948"/>
                  </a:lnTo>
                  <a:lnTo>
                    <a:pt x="293878" y="670280"/>
                  </a:lnTo>
                  <a:cubicBezTo>
                    <a:pt x="290075" y="675034"/>
                    <a:pt x="286272" y="676936"/>
                    <a:pt x="282469" y="676936"/>
                  </a:cubicBezTo>
                  <a:close/>
                  <a:moveTo>
                    <a:pt x="144614" y="500096"/>
                  </a:moveTo>
                  <a:lnTo>
                    <a:pt x="282469" y="641758"/>
                  </a:lnTo>
                  <a:lnTo>
                    <a:pt x="441241" y="481081"/>
                  </a:lnTo>
                  <a:cubicBezTo>
                    <a:pt x="443142" y="479179"/>
                    <a:pt x="446945" y="477278"/>
                    <a:pt x="449797" y="477278"/>
                  </a:cubicBezTo>
                  <a:lnTo>
                    <a:pt x="530609" y="468721"/>
                  </a:lnTo>
                  <a:cubicBezTo>
                    <a:pt x="535363" y="467770"/>
                    <a:pt x="539165" y="469672"/>
                    <a:pt x="542968" y="473475"/>
                  </a:cubicBezTo>
                  <a:lnTo>
                    <a:pt x="599061" y="535274"/>
                  </a:lnTo>
                  <a:lnTo>
                    <a:pt x="692232" y="440198"/>
                  </a:lnTo>
                  <a:lnTo>
                    <a:pt x="666563" y="379350"/>
                  </a:lnTo>
                  <a:cubicBezTo>
                    <a:pt x="637090" y="381252"/>
                    <a:pt x="605716" y="383153"/>
                    <a:pt x="596209" y="385055"/>
                  </a:cubicBezTo>
                  <a:cubicBezTo>
                    <a:pt x="585751" y="392661"/>
                    <a:pt x="584800" y="391710"/>
                    <a:pt x="525855" y="328010"/>
                  </a:cubicBezTo>
                  <a:cubicBezTo>
                    <a:pt x="500186" y="300438"/>
                    <a:pt x="474516" y="272866"/>
                    <a:pt x="474516" y="272866"/>
                  </a:cubicBezTo>
                  <a:cubicBezTo>
                    <a:pt x="469762" y="268112"/>
                    <a:pt x="469762" y="260506"/>
                    <a:pt x="472615" y="255752"/>
                  </a:cubicBezTo>
                  <a:lnTo>
                    <a:pt x="514447" y="190150"/>
                  </a:lnTo>
                  <a:lnTo>
                    <a:pt x="494481" y="122647"/>
                  </a:lnTo>
                  <a:lnTo>
                    <a:pt x="341414" y="30424"/>
                  </a:lnTo>
                  <a:lnTo>
                    <a:pt x="150318" y="49439"/>
                  </a:lnTo>
                  <a:lnTo>
                    <a:pt x="144614" y="161628"/>
                  </a:lnTo>
                  <a:cubicBezTo>
                    <a:pt x="144614" y="169234"/>
                    <a:pt x="137959" y="174939"/>
                    <a:pt x="130353" y="174939"/>
                  </a:cubicBezTo>
                  <a:lnTo>
                    <a:pt x="37182" y="176840"/>
                  </a:lnTo>
                  <a:lnTo>
                    <a:pt x="27675" y="377449"/>
                  </a:lnTo>
                  <a:lnTo>
                    <a:pt x="124649" y="388858"/>
                  </a:lnTo>
                  <a:cubicBezTo>
                    <a:pt x="131304" y="389808"/>
                    <a:pt x="137008" y="395513"/>
                    <a:pt x="137008" y="402168"/>
                  </a:cubicBezTo>
                  <a:lnTo>
                    <a:pt x="144614" y="500096"/>
                  </a:lnTo>
                  <a:close/>
                  <a:moveTo>
                    <a:pt x="130353" y="160677"/>
                  </a:moveTo>
                  <a:lnTo>
                    <a:pt x="130353" y="160677"/>
                  </a:lnTo>
                  <a:lnTo>
                    <a:pt x="130353" y="16067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B721236-3D68-424A-9A13-7338BA391EAD}"/>
                </a:ext>
              </a:extLst>
            </p:cNvPr>
            <p:cNvSpPr/>
            <p:nvPr/>
          </p:nvSpPr>
          <p:spPr>
            <a:xfrm>
              <a:off x="4883824" y="2077587"/>
              <a:ext cx="694272" cy="519504"/>
            </a:xfrm>
            <a:custGeom>
              <a:avLst/>
              <a:gdLst>
                <a:gd name="connsiteX0" fmla="*/ 260499 w 694272"/>
                <a:gd name="connsiteY0" fmla="*/ 519505 h 519504"/>
                <a:gd name="connsiteX1" fmla="*/ 257647 w 694272"/>
                <a:gd name="connsiteY1" fmla="*/ 519505 h 519504"/>
                <a:gd name="connsiteX2" fmla="*/ 33275 w 694272"/>
                <a:gd name="connsiteY2" fmla="*/ 470066 h 519504"/>
                <a:gd name="connsiteX3" fmla="*/ 21867 w 694272"/>
                <a:gd name="connsiteY3" fmla="*/ 457706 h 519504"/>
                <a:gd name="connsiteX4" fmla="*/ 0 w 694272"/>
                <a:gd name="connsiteY4" fmla="*/ 220968 h 519504"/>
                <a:gd name="connsiteX5" fmla="*/ 2852 w 694272"/>
                <a:gd name="connsiteY5" fmla="*/ 211461 h 519504"/>
                <a:gd name="connsiteX6" fmla="*/ 77009 w 694272"/>
                <a:gd name="connsiteY6" fmla="*/ 112583 h 519504"/>
                <a:gd name="connsiteX7" fmla="*/ 82713 w 694272"/>
                <a:gd name="connsiteY7" fmla="*/ 107829 h 519504"/>
                <a:gd name="connsiteX8" fmla="*/ 321346 w 694272"/>
                <a:gd name="connsiteY8" fmla="*/ 1345 h 519504"/>
                <a:gd name="connsiteX9" fmla="*/ 329902 w 694272"/>
                <a:gd name="connsiteY9" fmla="*/ 394 h 519504"/>
                <a:gd name="connsiteX10" fmla="*/ 517195 w 694272"/>
                <a:gd name="connsiteY10" fmla="*/ 34621 h 519504"/>
                <a:gd name="connsiteX11" fmla="*/ 524801 w 694272"/>
                <a:gd name="connsiteY11" fmla="*/ 38424 h 519504"/>
                <a:gd name="connsiteX12" fmla="*/ 680720 w 694272"/>
                <a:gd name="connsiteY12" fmla="*/ 183889 h 519504"/>
                <a:gd name="connsiteX13" fmla="*/ 685474 w 694272"/>
                <a:gd name="connsiteY13" fmla="*/ 192446 h 519504"/>
                <a:gd name="connsiteX14" fmla="*/ 694030 w 694272"/>
                <a:gd name="connsiteY14" fmla="*/ 258999 h 519504"/>
                <a:gd name="connsiteX15" fmla="*/ 689277 w 694272"/>
                <a:gd name="connsiteY15" fmla="*/ 271358 h 519504"/>
                <a:gd name="connsiteX16" fmla="*/ 505786 w 694272"/>
                <a:gd name="connsiteY16" fmla="*/ 421577 h 519504"/>
                <a:gd name="connsiteX17" fmla="*/ 493427 w 694272"/>
                <a:gd name="connsiteY17" fmla="*/ 424429 h 519504"/>
                <a:gd name="connsiteX18" fmla="*/ 405009 w 694272"/>
                <a:gd name="connsiteY18" fmla="*/ 405414 h 519504"/>
                <a:gd name="connsiteX19" fmla="*/ 270957 w 694272"/>
                <a:gd name="connsiteY19" fmla="*/ 517603 h 519504"/>
                <a:gd name="connsiteX20" fmla="*/ 260499 w 694272"/>
                <a:gd name="connsiteY20" fmla="*/ 519505 h 519504"/>
                <a:gd name="connsiteX21" fmla="*/ 50388 w 694272"/>
                <a:gd name="connsiteY21" fmla="*/ 444395 h 519504"/>
                <a:gd name="connsiteX22" fmla="*/ 256696 w 694272"/>
                <a:gd name="connsiteY22" fmla="*/ 490982 h 519504"/>
                <a:gd name="connsiteX23" fmla="*/ 390748 w 694272"/>
                <a:gd name="connsiteY23" fmla="*/ 378793 h 519504"/>
                <a:gd name="connsiteX24" fmla="*/ 403108 w 694272"/>
                <a:gd name="connsiteY24" fmla="*/ 375941 h 519504"/>
                <a:gd name="connsiteX25" fmla="*/ 492476 w 694272"/>
                <a:gd name="connsiteY25" fmla="*/ 394956 h 519504"/>
                <a:gd name="connsiteX26" fmla="*/ 664558 w 694272"/>
                <a:gd name="connsiteY26" fmla="*/ 254245 h 519504"/>
                <a:gd name="connsiteX27" fmla="*/ 657903 w 694272"/>
                <a:gd name="connsiteY27" fmla="*/ 201003 h 519504"/>
                <a:gd name="connsiteX28" fmla="*/ 508639 w 694272"/>
                <a:gd name="connsiteY28" fmla="*/ 62193 h 519504"/>
                <a:gd name="connsiteX29" fmla="*/ 329902 w 694272"/>
                <a:gd name="connsiteY29" fmla="*/ 29867 h 519504"/>
                <a:gd name="connsiteX30" fmla="*/ 98876 w 694272"/>
                <a:gd name="connsiteY30" fmla="*/ 132548 h 519504"/>
                <a:gd name="connsiteX31" fmla="*/ 30423 w 694272"/>
                <a:gd name="connsiteY31" fmla="*/ 223821 h 519504"/>
                <a:gd name="connsiteX32" fmla="*/ 50388 w 694272"/>
                <a:gd name="connsiteY32" fmla="*/ 444395 h 51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94272" h="519504">
                  <a:moveTo>
                    <a:pt x="260499" y="519505"/>
                  </a:moveTo>
                  <a:cubicBezTo>
                    <a:pt x="259548" y="519505"/>
                    <a:pt x="258598" y="519505"/>
                    <a:pt x="257647" y="519505"/>
                  </a:cubicBezTo>
                  <a:lnTo>
                    <a:pt x="33275" y="470066"/>
                  </a:lnTo>
                  <a:cubicBezTo>
                    <a:pt x="27571" y="469115"/>
                    <a:pt x="22817" y="463410"/>
                    <a:pt x="21867" y="457706"/>
                  </a:cubicBezTo>
                  <a:lnTo>
                    <a:pt x="0" y="220968"/>
                  </a:lnTo>
                  <a:cubicBezTo>
                    <a:pt x="0" y="217165"/>
                    <a:pt x="951" y="214313"/>
                    <a:pt x="2852" y="211461"/>
                  </a:cubicBezTo>
                  <a:lnTo>
                    <a:pt x="77009" y="112583"/>
                  </a:lnTo>
                  <a:cubicBezTo>
                    <a:pt x="78910" y="110681"/>
                    <a:pt x="80812" y="108780"/>
                    <a:pt x="82713" y="107829"/>
                  </a:cubicBezTo>
                  <a:lnTo>
                    <a:pt x="321346" y="1345"/>
                  </a:lnTo>
                  <a:cubicBezTo>
                    <a:pt x="324198" y="394"/>
                    <a:pt x="327050" y="-557"/>
                    <a:pt x="329902" y="394"/>
                  </a:cubicBezTo>
                  <a:lnTo>
                    <a:pt x="517195" y="34621"/>
                  </a:lnTo>
                  <a:cubicBezTo>
                    <a:pt x="520047" y="35572"/>
                    <a:pt x="521949" y="36522"/>
                    <a:pt x="524801" y="38424"/>
                  </a:cubicBezTo>
                  <a:lnTo>
                    <a:pt x="680720" y="183889"/>
                  </a:lnTo>
                  <a:cubicBezTo>
                    <a:pt x="683572" y="185790"/>
                    <a:pt x="684523" y="189594"/>
                    <a:pt x="685474" y="192446"/>
                  </a:cubicBezTo>
                  <a:lnTo>
                    <a:pt x="694030" y="258999"/>
                  </a:lnTo>
                  <a:cubicBezTo>
                    <a:pt x="694981" y="263752"/>
                    <a:pt x="693079" y="268506"/>
                    <a:pt x="689277" y="271358"/>
                  </a:cubicBezTo>
                  <a:lnTo>
                    <a:pt x="505786" y="421577"/>
                  </a:lnTo>
                  <a:cubicBezTo>
                    <a:pt x="501984" y="424429"/>
                    <a:pt x="498181" y="425380"/>
                    <a:pt x="493427" y="424429"/>
                  </a:cubicBezTo>
                  <a:lnTo>
                    <a:pt x="405009" y="405414"/>
                  </a:lnTo>
                  <a:lnTo>
                    <a:pt x="270957" y="517603"/>
                  </a:lnTo>
                  <a:cubicBezTo>
                    <a:pt x="267154" y="518554"/>
                    <a:pt x="263351" y="519505"/>
                    <a:pt x="260499" y="519505"/>
                  </a:cubicBezTo>
                  <a:close/>
                  <a:moveTo>
                    <a:pt x="50388" y="444395"/>
                  </a:moveTo>
                  <a:lnTo>
                    <a:pt x="256696" y="490982"/>
                  </a:lnTo>
                  <a:lnTo>
                    <a:pt x="390748" y="378793"/>
                  </a:lnTo>
                  <a:cubicBezTo>
                    <a:pt x="394551" y="375941"/>
                    <a:pt x="398354" y="374990"/>
                    <a:pt x="403108" y="375941"/>
                  </a:cubicBezTo>
                  <a:lnTo>
                    <a:pt x="492476" y="394956"/>
                  </a:lnTo>
                  <a:lnTo>
                    <a:pt x="664558" y="254245"/>
                  </a:lnTo>
                  <a:lnTo>
                    <a:pt x="657903" y="201003"/>
                  </a:lnTo>
                  <a:lnTo>
                    <a:pt x="508639" y="62193"/>
                  </a:lnTo>
                  <a:lnTo>
                    <a:pt x="329902" y="29867"/>
                  </a:lnTo>
                  <a:lnTo>
                    <a:pt x="98876" y="132548"/>
                  </a:lnTo>
                  <a:lnTo>
                    <a:pt x="30423" y="223821"/>
                  </a:lnTo>
                  <a:lnTo>
                    <a:pt x="50388" y="444395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041E0EC-7F24-AD44-AA1A-34AE1EC79464}"/>
                </a:ext>
              </a:extLst>
            </p:cNvPr>
            <p:cNvSpPr/>
            <p:nvPr/>
          </p:nvSpPr>
          <p:spPr>
            <a:xfrm>
              <a:off x="4905443" y="2324225"/>
              <a:ext cx="1137563" cy="835711"/>
            </a:xfrm>
            <a:custGeom>
              <a:avLst/>
              <a:gdLst>
                <a:gd name="connsiteX0" fmla="*/ 192294 w 1137563"/>
                <a:gd name="connsiteY0" fmla="*/ 835711 h 835711"/>
                <a:gd name="connsiteX1" fmla="*/ 187540 w 1137563"/>
                <a:gd name="connsiteY1" fmla="*/ 834761 h 835711"/>
                <a:gd name="connsiteX2" fmla="*/ 178033 w 1137563"/>
                <a:gd name="connsiteY2" fmla="*/ 826204 h 835711"/>
                <a:gd name="connsiteX3" fmla="*/ 50636 w 1137563"/>
                <a:gd name="connsiteY3" fmla="*/ 469672 h 835711"/>
                <a:gd name="connsiteX4" fmla="*/ 55389 w 1137563"/>
                <a:gd name="connsiteY4" fmla="*/ 453509 h 835711"/>
                <a:gd name="connsiteX5" fmla="*/ 111482 w 1137563"/>
                <a:gd name="connsiteY5" fmla="*/ 409774 h 835711"/>
                <a:gd name="connsiteX6" fmla="*/ 13557 w 1137563"/>
                <a:gd name="connsiteY6" fmla="*/ 272866 h 835711"/>
                <a:gd name="connsiteX7" fmla="*/ 10705 w 1137563"/>
                <a:gd name="connsiteY7" fmla="*/ 267161 h 835711"/>
                <a:gd name="connsiteX8" fmla="*/ 247 w 1137563"/>
                <a:gd name="connsiteY8" fmla="*/ 209166 h 835711"/>
                <a:gd name="connsiteX9" fmla="*/ 4050 w 1137563"/>
                <a:gd name="connsiteY9" fmla="*/ 196806 h 835711"/>
                <a:gd name="connsiteX10" fmla="*/ 17360 w 1137563"/>
                <a:gd name="connsiteY10" fmla="*/ 193003 h 835711"/>
                <a:gd name="connsiteX11" fmla="*/ 233175 w 1137563"/>
                <a:gd name="connsiteY11" fmla="*/ 241491 h 835711"/>
                <a:gd name="connsiteX12" fmla="*/ 366277 w 1137563"/>
                <a:gd name="connsiteY12" fmla="*/ 130253 h 835711"/>
                <a:gd name="connsiteX13" fmla="*/ 378636 w 1137563"/>
                <a:gd name="connsiteY13" fmla="*/ 127401 h 835711"/>
                <a:gd name="connsiteX14" fmla="*/ 468005 w 1137563"/>
                <a:gd name="connsiteY14" fmla="*/ 147367 h 835711"/>
                <a:gd name="connsiteX15" fmla="*/ 646741 w 1137563"/>
                <a:gd name="connsiteY15" fmla="*/ 2852 h 835711"/>
                <a:gd name="connsiteX16" fmla="*/ 656248 w 1137563"/>
                <a:gd name="connsiteY16" fmla="*/ 0 h 835711"/>
                <a:gd name="connsiteX17" fmla="*/ 815020 w 1137563"/>
                <a:gd name="connsiteY17" fmla="*/ 951 h 835711"/>
                <a:gd name="connsiteX18" fmla="*/ 825478 w 1137563"/>
                <a:gd name="connsiteY18" fmla="*/ 5704 h 835711"/>
                <a:gd name="connsiteX19" fmla="*/ 873965 w 1137563"/>
                <a:gd name="connsiteY19" fmla="*/ 64651 h 835711"/>
                <a:gd name="connsiteX20" fmla="*/ 876817 w 1137563"/>
                <a:gd name="connsiteY20" fmla="*/ 74159 h 835711"/>
                <a:gd name="connsiteX21" fmla="*/ 867310 w 1137563"/>
                <a:gd name="connsiteY21" fmla="*/ 286176 h 835711"/>
                <a:gd name="connsiteX22" fmla="*/ 963333 w 1137563"/>
                <a:gd name="connsiteY22" fmla="*/ 297586 h 835711"/>
                <a:gd name="connsiteX23" fmla="*/ 975692 w 1137563"/>
                <a:gd name="connsiteY23" fmla="*/ 310896 h 835711"/>
                <a:gd name="connsiteX24" fmla="*/ 984249 w 1137563"/>
                <a:gd name="connsiteY24" fmla="*/ 405971 h 835711"/>
                <a:gd name="connsiteX25" fmla="*/ 1133513 w 1137563"/>
                <a:gd name="connsiteY25" fmla="*/ 563796 h 835711"/>
                <a:gd name="connsiteX26" fmla="*/ 1137316 w 1137563"/>
                <a:gd name="connsiteY26" fmla="*/ 577107 h 835711"/>
                <a:gd name="connsiteX27" fmla="*/ 1128759 w 1137563"/>
                <a:gd name="connsiteY27" fmla="*/ 587565 h 835711"/>
                <a:gd name="connsiteX28" fmla="*/ 994707 w 1137563"/>
                <a:gd name="connsiteY28" fmla="*/ 639856 h 835711"/>
                <a:gd name="connsiteX29" fmla="*/ 981397 w 1137563"/>
                <a:gd name="connsiteY29" fmla="*/ 637955 h 835711"/>
                <a:gd name="connsiteX30" fmla="*/ 836886 w 1137563"/>
                <a:gd name="connsiteY30" fmla="*/ 531471 h 835711"/>
                <a:gd name="connsiteX31" fmla="*/ 770336 w 1137563"/>
                <a:gd name="connsiteY31" fmla="*/ 521012 h 835711"/>
                <a:gd name="connsiteX32" fmla="*/ 683819 w 1137563"/>
                <a:gd name="connsiteY32" fmla="*/ 566648 h 835711"/>
                <a:gd name="connsiteX33" fmla="*/ 677164 w 1137563"/>
                <a:gd name="connsiteY33" fmla="*/ 636053 h 835711"/>
                <a:gd name="connsiteX34" fmla="*/ 721849 w 1137563"/>
                <a:gd name="connsiteY34" fmla="*/ 695951 h 835711"/>
                <a:gd name="connsiteX35" fmla="*/ 718996 w 1137563"/>
                <a:gd name="connsiteY35" fmla="*/ 715917 h 835711"/>
                <a:gd name="connsiteX36" fmla="*/ 675263 w 1137563"/>
                <a:gd name="connsiteY36" fmla="*/ 749193 h 835711"/>
                <a:gd name="connsiteX37" fmla="*/ 661002 w 1137563"/>
                <a:gd name="connsiteY37" fmla="*/ 751094 h 835711"/>
                <a:gd name="connsiteX38" fmla="*/ 516492 w 1137563"/>
                <a:gd name="connsiteY38" fmla="*/ 695000 h 835711"/>
                <a:gd name="connsiteX39" fmla="*/ 395749 w 1137563"/>
                <a:gd name="connsiteY39" fmla="*/ 695951 h 835711"/>
                <a:gd name="connsiteX40" fmla="*/ 199900 w 1137563"/>
                <a:gd name="connsiteY40" fmla="*/ 833810 h 835711"/>
                <a:gd name="connsiteX41" fmla="*/ 192294 w 1137563"/>
                <a:gd name="connsiteY41" fmla="*/ 835711 h 835711"/>
                <a:gd name="connsiteX42" fmla="*/ 82010 w 1137563"/>
                <a:gd name="connsiteY42" fmla="*/ 469672 h 835711"/>
                <a:gd name="connsiteX43" fmla="*/ 198949 w 1137563"/>
                <a:gd name="connsiteY43" fmla="*/ 799583 h 835711"/>
                <a:gd name="connsiteX44" fmla="*/ 383390 w 1137563"/>
                <a:gd name="connsiteY44" fmla="*/ 670280 h 835711"/>
                <a:gd name="connsiteX45" fmla="*/ 391947 w 1137563"/>
                <a:gd name="connsiteY45" fmla="*/ 667428 h 835711"/>
                <a:gd name="connsiteX46" fmla="*/ 520295 w 1137563"/>
                <a:gd name="connsiteY46" fmla="*/ 666477 h 835711"/>
                <a:gd name="connsiteX47" fmla="*/ 525999 w 1137563"/>
                <a:gd name="connsiteY47" fmla="*/ 667428 h 835711"/>
                <a:gd name="connsiteX48" fmla="*/ 664805 w 1137563"/>
                <a:gd name="connsiteY48" fmla="*/ 721621 h 835711"/>
                <a:gd name="connsiteX49" fmla="*/ 690475 w 1137563"/>
                <a:gd name="connsiteY49" fmla="*/ 701655 h 835711"/>
                <a:gd name="connsiteX50" fmla="*/ 650544 w 1137563"/>
                <a:gd name="connsiteY50" fmla="*/ 648413 h 835711"/>
                <a:gd name="connsiteX51" fmla="*/ 647692 w 1137563"/>
                <a:gd name="connsiteY51" fmla="*/ 638906 h 835711"/>
                <a:gd name="connsiteX52" fmla="*/ 656248 w 1137563"/>
                <a:gd name="connsiteY52" fmla="*/ 557141 h 835711"/>
                <a:gd name="connsiteX53" fmla="*/ 663854 w 1137563"/>
                <a:gd name="connsiteY53" fmla="*/ 545732 h 835711"/>
                <a:gd name="connsiteX54" fmla="*/ 761779 w 1137563"/>
                <a:gd name="connsiteY54" fmla="*/ 494391 h 835711"/>
                <a:gd name="connsiteX55" fmla="*/ 770336 w 1137563"/>
                <a:gd name="connsiteY55" fmla="*/ 492490 h 835711"/>
                <a:gd name="connsiteX56" fmla="*/ 845443 w 1137563"/>
                <a:gd name="connsiteY56" fmla="*/ 503899 h 835711"/>
                <a:gd name="connsiteX57" fmla="*/ 852098 w 1137563"/>
                <a:gd name="connsiteY57" fmla="*/ 506751 h 835711"/>
                <a:gd name="connsiteX58" fmla="*/ 993756 w 1137563"/>
                <a:gd name="connsiteY58" fmla="*/ 610383 h 835711"/>
                <a:gd name="connsiteX59" fmla="*/ 1101188 w 1137563"/>
                <a:gd name="connsiteY59" fmla="*/ 568550 h 835711"/>
                <a:gd name="connsiteX60" fmla="*/ 962382 w 1137563"/>
                <a:gd name="connsiteY60" fmla="*/ 423085 h 835711"/>
                <a:gd name="connsiteX61" fmla="*/ 958579 w 1137563"/>
                <a:gd name="connsiteY61" fmla="*/ 414528 h 835711"/>
                <a:gd name="connsiteX62" fmla="*/ 950023 w 1137563"/>
                <a:gd name="connsiteY62" fmla="*/ 326108 h 835711"/>
                <a:gd name="connsiteX63" fmla="*/ 852098 w 1137563"/>
                <a:gd name="connsiteY63" fmla="*/ 314699 h 835711"/>
                <a:gd name="connsiteX64" fmla="*/ 839739 w 1137563"/>
                <a:gd name="connsiteY64" fmla="*/ 299487 h 835711"/>
                <a:gd name="connsiteX65" fmla="*/ 850197 w 1137563"/>
                <a:gd name="connsiteY65" fmla="*/ 78912 h 835711"/>
                <a:gd name="connsiteX66" fmla="*/ 809315 w 1137563"/>
                <a:gd name="connsiteY66" fmla="*/ 28523 h 835711"/>
                <a:gd name="connsiteX67" fmla="*/ 661953 w 1137563"/>
                <a:gd name="connsiteY67" fmla="*/ 27572 h 835711"/>
                <a:gd name="connsiteX68" fmla="*/ 481315 w 1137563"/>
                <a:gd name="connsiteY68" fmla="*/ 173037 h 835711"/>
                <a:gd name="connsiteX69" fmla="*/ 468955 w 1137563"/>
                <a:gd name="connsiteY69" fmla="*/ 175889 h 835711"/>
                <a:gd name="connsiteX70" fmla="*/ 380538 w 1137563"/>
                <a:gd name="connsiteY70" fmla="*/ 155923 h 835711"/>
                <a:gd name="connsiteX71" fmla="*/ 247436 w 1137563"/>
                <a:gd name="connsiteY71" fmla="*/ 267161 h 835711"/>
                <a:gd name="connsiteX72" fmla="*/ 235077 w 1137563"/>
                <a:gd name="connsiteY72" fmla="*/ 270014 h 835711"/>
                <a:gd name="connsiteX73" fmla="*/ 32572 w 1137563"/>
                <a:gd name="connsiteY73" fmla="*/ 225328 h 835711"/>
                <a:gd name="connsiteX74" fmla="*/ 38276 w 1137563"/>
                <a:gd name="connsiteY74" fmla="*/ 259555 h 835711"/>
                <a:gd name="connsiteX75" fmla="*/ 142856 w 1137563"/>
                <a:gd name="connsiteY75" fmla="*/ 405020 h 835711"/>
                <a:gd name="connsiteX76" fmla="*/ 140004 w 1137563"/>
                <a:gd name="connsiteY76" fmla="*/ 424986 h 835711"/>
                <a:gd name="connsiteX77" fmla="*/ 82010 w 1137563"/>
                <a:gd name="connsiteY77" fmla="*/ 469672 h 83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37563" h="835711">
                  <a:moveTo>
                    <a:pt x="192294" y="835711"/>
                  </a:moveTo>
                  <a:cubicBezTo>
                    <a:pt x="190393" y="835711"/>
                    <a:pt x="189442" y="835711"/>
                    <a:pt x="187540" y="834761"/>
                  </a:cubicBezTo>
                  <a:cubicBezTo>
                    <a:pt x="183737" y="833810"/>
                    <a:pt x="179935" y="830007"/>
                    <a:pt x="178033" y="826204"/>
                  </a:cubicBezTo>
                  <a:lnTo>
                    <a:pt x="50636" y="469672"/>
                  </a:lnTo>
                  <a:cubicBezTo>
                    <a:pt x="48734" y="463967"/>
                    <a:pt x="50636" y="457312"/>
                    <a:pt x="55389" y="453509"/>
                  </a:cubicBezTo>
                  <a:lnTo>
                    <a:pt x="111482" y="409774"/>
                  </a:lnTo>
                  <a:lnTo>
                    <a:pt x="13557" y="272866"/>
                  </a:lnTo>
                  <a:cubicBezTo>
                    <a:pt x="12607" y="270964"/>
                    <a:pt x="11656" y="269063"/>
                    <a:pt x="10705" y="267161"/>
                  </a:cubicBezTo>
                  <a:lnTo>
                    <a:pt x="247" y="209166"/>
                  </a:lnTo>
                  <a:cubicBezTo>
                    <a:pt x="-703" y="204412"/>
                    <a:pt x="1198" y="199658"/>
                    <a:pt x="4050" y="196806"/>
                  </a:cubicBezTo>
                  <a:cubicBezTo>
                    <a:pt x="6902" y="193953"/>
                    <a:pt x="12607" y="192052"/>
                    <a:pt x="17360" y="193003"/>
                  </a:cubicBezTo>
                  <a:lnTo>
                    <a:pt x="233175" y="241491"/>
                  </a:lnTo>
                  <a:lnTo>
                    <a:pt x="366277" y="130253"/>
                  </a:lnTo>
                  <a:cubicBezTo>
                    <a:pt x="370080" y="127401"/>
                    <a:pt x="373883" y="126450"/>
                    <a:pt x="378636" y="127401"/>
                  </a:cubicBezTo>
                  <a:lnTo>
                    <a:pt x="468005" y="147367"/>
                  </a:lnTo>
                  <a:lnTo>
                    <a:pt x="646741" y="2852"/>
                  </a:lnTo>
                  <a:cubicBezTo>
                    <a:pt x="649593" y="951"/>
                    <a:pt x="652446" y="0"/>
                    <a:pt x="656248" y="0"/>
                  </a:cubicBezTo>
                  <a:lnTo>
                    <a:pt x="815020" y="951"/>
                  </a:lnTo>
                  <a:cubicBezTo>
                    <a:pt x="818823" y="951"/>
                    <a:pt x="823576" y="2852"/>
                    <a:pt x="825478" y="5704"/>
                  </a:cubicBezTo>
                  <a:lnTo>
                    <a:pt x="873965" y="64651"/>
                  </a:lnTo>
                  <a:cubicBezTo>
                    <a:pt x="875866" y="67503"/>
                    <a:pt x="877768" y="71306"/>
                    <a:pt x="876817" y="74159"/>
                  </a:cubicBezTo>
                  <a:lnTo>
                    <a:pt x="867310" y="286176"/>
                  </a:lnTo>
                  <a:lnTo>
                    <a:pt x="963333" y="297586"/>
                  </a:lnTo>
                  <a:cubicBezTo>
                    <a:pt x="969988" y="298536"/>
                    <a:pt x="975692" y="303290"/>
                    <a:pt x="975692" y="310896"/>
                  </a:cubicBezTo>
                  <a:lnTo>
                    <a:pt x="984249" y="405971"/>
                  </a:lnTo>
                  <a:lnTo>
                    <a:pt x="1133513" y="563796"/>
                  </a:lnTo>
                  <a:cubicBezTo>
                    <a:pt x="1136365" y="567599"/>
                    <a:pt x="1138267" y="572353"/>
                    <a:pt x="1137316" y="577107"/>
                  </a:cubicBezTo>
                  <a:cubicBezTo>
                    <a:pt x="1136365" y="581860"/>
                    <a:pt x="1132562" y="585663"/>
                    <a:pt x="1128759" y="587565"/>
                  </a:cubicBezTo>
                  <a:lnTo>
                    <a:pt x="994707" y="639856"/>
                  </a:lnTo>
                  <a:cubicBezTo>
                    <a:pt x="989953" y="641758"/>
                    <a:pt x="985200" y="640807"/>
                    <a:pt x="981397" y="637955"/>
                  </a:cubicBezTo>
                  <a:lnTo>
                    <a:pt x="836886" y="531471"/>
                  </a:lnTo>
                  <a:lnTo>
                    <a:pt x="770336" y="521012"/>
                  </a:lnTo>
                  <a:lnTo>
                    <a:pt x="683819" y="566648"/>
                  </a:lnTo>
                  <a:lnTo>
                    <a:pt x="677164" y="636053"/>
                  </a:lnTo>
                  <a:lnTo>
                    <a:pt x="721849" y="695951"/>
                  </a:lnTo>
                  <a:cubicBezTo>
                    <a:pt x="726602" y="702606"/>
                    <a:pt x="725652" y="711163"/>
                    <a:pt x="718996" y="715917"/>
                  </a:cubicBezTo>
                  <a:lnTo>
                    <a:pt x="675263" y="749193"/>
                  </a:lnTo>
                  <a:cubicBezTo>
                    <a:pt x="671460" y="752045"/>
                    <a:pt x="665756" y="752996"/>
                    <a:pt x="661002" y="751094"/>
                  </a:cubicBezTo>
                  <a:lnTo>
                    <a:pt x="516492" y="695000"/>
                  </a:lnTo>
                  <a:lnTo>
                    <a:pt x="395749" y="695951"/>
                  </a:lnTo>
                  <a:lnTo>
                    <a:pt x="199900" y="833810"/>
                  </a:lnTo>
                  <a:cubicBezTo>
                    <a:pt x="197998" y="835711"/>
                    <a:pt x="195146" y="835711"/>
                    <a:pt x="192294" y="835711"/>
                  </a:cubicBezTo>
                  <a:close/>
                  <a:moveTo>
                    <a:pt x="82010" y="469672"/>
                  </a:moveTo>
                  <a:lnTo>
                    <a:pt x="198949" y="799583"/>
                  </a:lnTo>
                  <a:lnTo>
                    <a:pt x="383390" y="670280"/>
                  </a:lnTo>
                  <a:cubicBezTo>
                    <a:pt x="385291" y="668379"/>
                    <a:pt x="388144" y="667428"/>
                    <a:pt x="391947" y="667428"/>
                  </a:cubicBezTo>
                  <a:lnTo>
                    <a:pt x="520295" y="666477"/>
                  </a:lnTo>
                  <a:cubicBezTo>
                    <a:pt x="522196" y="666477"/>
                    <a:pt x="524098" y="666477"/>
                    <a:pt x="525999" y="667428"/>
                  </a:cubicBezTo>
                  <a:lnTo>
                    <a:pt x="664805" y="721621"/>
                  </a:lnTo>
                  <a:lnTo>
                    <a:pt x="690475" y="701655"/>
                  </a:lnTo>
                  <a:lnTo>
                    <a:pt x="650544" y="648413"/>
                  </a:lnTo>
                  <a:cubicBezTo>
                    <a:pt x="648643" y="645561"/>
                    <a:pt x="647692" y="641758"/>
                    <a:pt x="647692" y="638906"/>
                  </a:cubicBezTo>
                  <a:lnTo>
                    <a:pt x="656248" y="557141"/>
                  </a:lnTo>
                  <a:cubicBezTo>
                    <a:pt x="657199" y="552387"/>
                    <a:pt x="660051" y="548584"/>
                    <a:pt x="663854" y="545732"/>
                  </a:cubicBezTo>
                  <a:lnTo>
                    <a:pt x="761779" y="494391"/>
                  </a:lnTo>
                  <a:cubicBezTo>
                    <a:pt x="764631" y="493440"/>
                    <a:pt x="767483" y="492490"/>
                    <a:pt x="770336" y="492490"/>
                  </a:cubicBezTo>
                  <a:lnTo>
                    <a:pt x="845443" y="503899"/>
                  </a:lnTo>
                  <a:cubicBezTo>
                    <a:pt x="847344" y="503899"/>
                    <a:pt x="850197" y="504849"/>
                    <a:pt x="852098" y="506751"/>
                  </a:cubicBezTo>
                  <a:lnTo>
                    <a:pt x="993756" y="610383"/>
                  </a:lnTo>
                  <a:lnTo>
                    <a:pt x="1101188" y="568550"/>
                  </a:lnTo>
                  <a:lnTo>
                    <a:pt x="962382" y="423085"/>
                  </a:lnTo>
                  <a:cubicBezTo>
                    <a:pt x="960481" y="421183"/>
                    <a:pt x="958579" y="417380"/>
                    <a:pt x="958579" y="414528"/>
                  </a:cubicBezTo>
                  <a:lnTo>
                    <a:pt x="950023" y="326108"/>
                  </a:lnTo>
                  <a:lnTo>
                    <a:pt x="852098" y="314699"/>
                  </a:lnTo>
                  <a:cubicBezTo>
                    <a:pt x="844492" y="313748"/>
                    <a:pt x="838788" y="307093"/>
                    <a:pt x="839739" y="299487"/>
                  </a:cubicBezTo>
                  <a:lnTo>
                    <a:pt x="850197" y="78912"/>
                  </a:lnTo>
                  <a:lnTo>
                    <a:pt x="809315" y="28523"/>
                  </a:lnTo>
                  <a:lnTo>
                    <a:pt x="661953" y="27572"/>
                  </a:lnTo>
                  <a:lnTo>
                    <a:pt x="481315" y="173037"/>
                  </a:lnTo>
                  <a:cubicBezTo>
                    <a:pt x="477512" y="175889"/>
                    <a:pt x="473709" y="176840"/>
                    <a:pt x="468955" y="175889"/>
                  </a:cubicBezTo>
                  <a:lnTo>
                    <a:pt x="380538" y="155923"/>
                  </a:lnTo>
                  <a:lnTo>
                    <a:pt x="247436" y="267161"/>
                  </a:lnTo>
                  <a:cubicBezTo>
                    <a:pt x="243633" y="270014"/>
                    <a:pt x="239830" y="270964"/>
                    <a:pt x="235077" y="270014"/>
                  </a:cubicBezTo>
                  <a:lnTo>
                    <a:pt x="32572" y="225328"/>
                  </a:lnTo>
                  <a:lnTo>
                    <a:pt x="38276" y="259555"/>
                  </a:lnTo>
                  <a:lnTo>
                    <a:pt x="142856" y="405020"/>
                  </a:lnTo>
                  <a:cubicBezTo>
                    <a:pt x="147610" y="411676"/>
                    <a:pt x="145708" y="420233"/>
                    <a:pt x="140004" y="424986"/>
                  </a:cubicBezTo>
                  <a:lnTo>
                    <a:pt x="82010" y="469672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CB257116-D896-CA4D-ADB8-94A1E2C85652}"/>
                </a:ext>
              </a:extLst>
            </p:cNvPr>
            <p:cNvSpPr/>
            <p:nvPr/>
          </p:nvSpPr>
          <p:spPr>
            <a:xfrm>
              <a:off x="5079911" y="2702625"/>
              <a:ext cx="1365005" cy="931737"/>
            </a:xfrm>
            <a:custGeom>
              <a:avLst/>
              <a:gdLst>
                <a:gd name="connsiteX0" fmla="*/ 1043660 w 1365005"/>
                <a:gd name="connsiteY0" fmla="*/ 931737 h 931737"/>
                <a:gd name="connsiteX1" fmla="*/ 1041758 w 1365005"/>
                <a:gd name="connsiteY1" fmla="*/ 931737 h 931737"/>
                <a:gd name="connsiteX2" fmla="*/ 823091 w 1365005"/>
                <a:gd name="connsiteY2" fmla="*/ 895609 h 931737"/>
                <a:gd name="connsiteX3" fmla="*/ 813584 w 1365005"/>
                <a:gd name="connsiteY3" fmla="*/ 888953 h 931737"/>
                <a:gd name="connsiteX4" fmla="*/ 766048 w 1365005"/>
                <a:gd name="connsiteY4" fmla="*/ 811942 h 931737"/>
                <a:gd name="connsiteX5" fmla="*/ 524563 w 1365005"/>
                <a:gd name="connsiteY5" fmla="*/ 828105 h 931737"/>
                <a:gd name="connsiteX6" fmla="*/ 512204 w 1365005"/>
                <a:gd name="connsiteY6" fmla="*/ 822401 h 931737"/>
                <a:gd name="connsiteX7" fmla="*/ 477027 w 1365005"/>
                <a:gd name="connsiteY7" fmla="*/ 774863 h 931737"/>
                <a:gd name="connsiteX8" fmla="*/ 277374 w 1365005"/>
                <a:gd name="connsiteY8" fmla="*/ 885150 h 931737"/>
                <a:gd name="connsiteX9" fmla="*/ 258360 w 1365005"/>
                <a:gd name="connsiteY9" fmla="*/ 880397 h 931737"/>
                <a:gd name="connsiteX10" fmla="*/ 44446 w 1365005"/>
                <a:gd name="connsiteY10" fmla="*/ 570451 h 931737"/>
                <a:gd name="connsiteX11" fmla="*/ 42545 w 1365005"/>
                <a:gd name="connsiteY11" fmla="*/ 566648 h 931737"/>
                <a:gd name="connsiteX12" fmla="*/ 713 w 1365005"/>
                <a:gd name="connsiteY12" fmla="*/ 445903 h 931737"/>
                <a:gd name="connsiteX13" fmla="*/ 6417 w 1365005"/>
                <a:gd name="connsiteY13" fmla="*/ 429740 h 931737"/>
                <a:gd name="connsiteX14" fmla="*/ 205119 w 1365005"/>
                <a:gd name="connsiteY14" fmla="*/ 289979 h 931737"/>
                <a:gd name="connsiteX15" fmla="*/ 212725 w 1365005"/>
                <a:gd name="connsiteY15" fmla="*/ 287127 h 931737"/>
                <a:gd name="connsiteX16" fmla="*/ 338221 w 1365005"/>
                <a:gd name="connsiteY16" fmla="*/ 286176 h 931737"/>
                <a:gd name="connsiteX17" fmla="*/ 343925 w 1365005"/>
                <a:gd name="connsiteY17" fmla="*/ 287127 h 931737"/>
                <a:gd name="connsiteX18" fmla="*/ 484633 w 1365005"/>
                <a:gd name="connsiteY18" fmla="*/ 342271 h 931737"/>
                <a:gd name="connsiteX19" fmla="*/ 512204 w 1365005"/>
                <a:gd name="connsiteY19" fmla="*/ 323256 h 931737"/>
                <a:gd name="connsiteX20" fmla="*/ 475125 w 1365005"/>
                <a:gd name="connsiteY20" fmla="*/ 269063 h 931737"/>
                <a:gd name="connsiteX21" fmla="*/ 472273 w 1365005"/>
                <a:gd name="connsiteY21" fmla="*/ 259555 h 931737"/>
                <a:gd name="connsiteX22" fmla="*/ 479879 w 1365005"/>
                <a:gd name="connsiteY22" fmla="*/ 175889 h 931737"/>
                <a:gd name="connsiteX23" fmla="*/ 487485 w 1365005"/>
                <a:gd name="connsiteY23" fmla="*/ 164480 h 931737"/>
                <a:gd name="connsiteX24" fmla="*/ 583508 w 1365005"/>
                <a:gd name="connsiteY24" fmla="*/ 113139 h 931737"/>
                <a:gd name="connsiteX25" fmla="*/ 592065 w 1365005"/>
                <a:gd name="connsiteY25" fmla="*/ 111238 h 931737"/>
                <a:gd name="connsiteX26" fmla="*/ 668123 w 1365005"/>
                <a:gd name="connsiteY26" fmla="*/ 119795 h 931737"/>
                <a:gd name="connsiteX27" fmla="*/ 674778 w 1365005"/>
                <a:gd name="connsiteY27" fmla="*/ 122647 h 931737"/>
                <a:gd name="connsiteX28" fmla="*/ 816436 w 1365005"/>
                <a:gd name="connsiteY28" fmla="*/ 229131 h 931737"/>
                <a:gd name="connsiteX29" fmla="*/ 940031 w 1365005"/>
                <a:gd name="connsiteY29" fmla="*/ 178741 h 931737"/>
                <a:gd name="connsiteX30" fmla="*/ 1105457 w 1365005"/>
                <a:gd name="connsiteY30" fmla="*/ 11409 h 931737"/>
                <a:gd name="connsiteX31" fmla="*/ 1114014 w 1365005"/>
                <a:gd name="connsiteY31" fmla="*/ 7606 h 931737"/>
                <a:gd name="connsiteX32" fmla="*/ 1197678 w 1365005"/>
                <a:gd name="connsiteY32" fmla="*/ 0 h 931737"/>
                <a:gd name="connsiteX33" fmla="*/ 1209086 w 1365005"/>
                <a:gd name="connsiteY33" fmla="*/ 3803 h 931737"/>
                <a:gd name="connsiteX34" fmla="*/ 1275637 w 1365005"/>
                <a:gd name="connsiteY34" fmla="*/ 72257 h 931737"/>
                <a:gd name="connsiteX35" fmla="*/ 1278489 w 1365005"/>
                <a:gd name="connsiteY35" fmla="*/ 76060 h 931737"/>
                <a:gd name="connsiteX36" fmla="*/ 1364055 w 1365005"/>
                <a:gd name="connsiteY36" fmla="*/ 270014 h 931737"/>
                <a:gd name="connsiteX37" fmla="*/ 1365005 w 1365005"/>
                <a:gd name="connsiteY37" fmla="*/ 276669 h 931737"/>
                <a:gd name="connsiteX38" fmla="*/ 1356449 w 1365005"/>
                <a:gd name="connsiteY38" fmla="*/ 387907 h 931737"/>
                <a:gd name="connsiteX39" fmla="*/ 1345991 w 1365005"/>
                <a:gd name="connsiteY39" fmla="*/ 400267 h 931737"/>
                <a:gd name="connsiteX40" fmla="*/ 1149190 w 1365005"/>
                <a:gd name="connsiteY40" fmla="*/ 453509 h 931737"/>
                <a:gd name="connsiteX41" fmla="*/ 1121619 w 1365005"/>
                <a:gd name="connsiteY41" fmla="*/ 539077 h 931737"/>
                <a:gd name="connsiteX42" fmla="*/ 1143486 w 1365005"/>
                <a:gd name="connsiteY42" fmla="*/ 841416 h 931737"/>
                <a:gd name="connsiteX43" fmla="*/ 1138732 w 1365005"/>
                <a:gd name="connsiteY43" fmla="*/ 853775 h 931737"/>
                <a:gd name="connsiteX44" fmla="*/ 1052216 w 1365005"/>
                <a:gd name="connsiteY44" fmla="*/ 925082 h 931737"/>
                <a:gd name="connsiteX45" fmla="*/ 1043660 w 1365005"/>
                <a:gd name="connsiteY45" fmla="*/ 931737 h 931737"/>
                <a:gd name="connsiteX46" fmla="*/ 833549 w 1365005"/>
                <a:gd name="connsiteY46" fmla="*/ 868037 h 931737"/>
                <a:gd name="connsiteX47" fmla="*/ 1038906 w 1365005"/>
                <a:gd name="connsiteY47" fmla="*/ 902264 h 931737"/>
                <a:gd name="connsiteX48" fmla="*/ 1114964 w 1365005"/>
                <a:gd name="connsiteY48" fmla="*/ 839514 h 931737"/>
                <a:gd name="connsiteX49" fmla="*/ 1094048 w 1365005"/>
                <a:gd name="connsiteY49" fmla="*/ 541929 h 931737"/>
                <a:gd name="connsiteX50" fmla="*/ 1094999 w 1365005"/>
                <a:gd name="connsiteY50" fmla="*/ 536224 h 931737"/>
                <a:gd name="connsiteX51" fmla="*/ 1126373 w 1365005"/>
                <a:gd name="connsiteY51" fmla="*/ 440198 h 931737"/>
                <a:gd name="connsiteX52" fmla="*/ 1135880 w 1365005"/>
                <a:gd name="connsiteY52" fmla="*/ 430691 h 931737"/>
                <a:gd name="connsiteX53" fmla="*/ 1329828 w 1365005"/>
                <a:gd name="connsiteY53" fmla="*/ 379350 h 931737"/>
                <a:gd name="connsiteX54" fmla="*/ 1337434 w 1365005"/>
                <a:gd name="connsiteY54" fmla="*/ 281423 h 931737"/>
                <a:gd name="connsiteX55" fmla="*/ 1253770 w 1365005"/>
                <a:gd name="connsiteY55" fmla="*/ 94124 h 931737"/>
                <a:gd name="connsiteX56" fmla="*/ 1193875 w 1365005"/>
                <a:gd name="connsiteY56" fmla="*/ 32326 h 931737"/>
                <a:gd name="connsiteX57" fmla="*/ 1122570 w 1365005"/>
                <a:gd name="connsiteY57" fmla="*/ 38981 h 931737"/>
                <a:gd name="connsiteX58" fmla="*/ 959045 w 1365005"/>
                <a:gd name="connsiteY58" fmla="*/ 203461 h 931737"/>
                <a:gd name="connsiteX59" fmla="*/ 954292 w 1365005"/>
                <a:gd name="connsiteY59" fmla="*/ 206313 h 931737"/>
                <a:gd name="connsiteX60" fmla="*/ 820239 w 1365005"/>
                <a:gd name="connsiteY60" fmla="*/ 260506 h 931737"/>
                <a:gd name="connsiteX61" fmla="*/ 805978 w 1365005"/>
                <a:gd name="connsiteY61" fmla="*/ 258605 h 931737"/>
                <a:gd name="connsiteX62" fmla="*/ 661468 w 1365005"/>
                <a:gd name="connsiteY62" fmla="*/ 149268 h 931737"/>
                <a:gd name="connsiteX63" fmla="*/ 593966 w 1365005"/>
                <a:gd name="connsiteY63" fmla="*/ 141662 h 931737"/>
                <a:gd name="connsiteX64" fmla="*/ 509352 w 1365005"/>
                <a:gd name="connsiteY64" fmla="*/ 187298 h 931737"/>
                <a:gd name="connsiteX65" fmla="*/ 503647 w 1365005"/>
                <a:gd name="connsiteY65" fmla="*/ 257654 h 931737"/>
                <a:gd name="connsiteX66" fmla="*/ 545479 w 1365005"/>
                <a:gd name="connsiteY66" fmla="*/ 319453 h 931737"/>
                <a:gd name="connsiteX67" fmla="*/ 547381 w 1365005"/>
                <a:gd name="connsiteY67" fmla="*/ 329911 h 931737"/>
                <a:gd name="connsiteX68" fmla="*/ 541676 w 1365005"/>
                <a:gd name="connsiteY68" fmla="*/ 339419 h 931737"/>
                <a:gd name="connsiteX69" fmla="*/ 496041 w 1365005"/>
                <a:gd name="connsiteY69" fmla="*/ 370793 h 931737"/>
                <a:gd name="connsiteX70" fmla="*/ 482731 w 1365005"/>
                <a:gd name="connsiteY70" fmla="*/ 372695 h 931737"/>
                <a:gd name="connsiteX71" fmla="*/ 337270 w 1365005"/>
                <a:gd name="connsiteY71" fmla="*/ 315650 h 931737"/>
                <a:gd name="connsiteX72" fmla="*/ 217479 w 1365005"/>
                <a:gd name="connsiteY72" fmla="*/ 316600 h 931737"/>
                <a:gd name="connsiteX73" fmla="*/ 31136 w 1365005"/>
                <a:gd name="connsiteY73" fmla="*/ 446854 h 931737"/>
                <a:gd name="connsiteX74" fmla="*/ 68215 w 1365005"/>
                <a:gd name="connsiteY74" fmla="*/ 556190 h 931737"/>
                <a:gd name="connsiteX75" fmla="*/ 274522 w 1365005"/>
                <a:gd name="connsiteY75" fmla="*/ 854726 h 931737"/>
                <a:gd name="connsiteX76" fmla="*/ 473224 w 1365005"/>
                <a:gd name="connsiteY76" fmla="*/ 744439 h 931737"/>
                <a:gd name="connsiteX77" fmla="*/ 491288 w 1365005"/>
                <a:gd name="connsiteY77" fmla="*/ 748242 h 931737"/>
                <a:gd name="connsiteX78" fmla="*/ 529317 w 1365005"/>
                <a:gd name="connsiteY78" fmla="*/ 799583 h 931737"/>
                <a:gd name="connsiteX79" fmla="*/ 770801 w 1365005"/>
                <a:gd name="connsiteY79" fmla="*/ 783420 h 931737"/>
                <a:gd name="connsiteX80" fmla="*/ 784112 w 1365005"/>
                <a:gd name="connsiteY80" fmla="*/ 790075 h 931737"/>
                <a:gd name="connsiteX81" fmla="*/ 833549 w 1365005"/>
                <a:gd name="connsiteY81" fmla="*/ 868037 h 93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365005" h="931737">
                  <a:moveTo>
                    <a:pt x="1043660" y="931737"/>
                  </a:moveTo>
                  <a:cubicBezTo>
                    <a:pt x="1042709" y="931737"/>
                    <a:pt x="1041758" y="931737"/>
                    <a:pt x="1041758" y="931737"/>
                  </a:cubicBezTo>
                  <a:lnTo>
                    <a:pt x="823091" y="895609"/>
                  </a:lnTo>
                  <a:cubicBezTo>
                    <a:pt x="819288" y="894658"/>
                    <a:pt x="815485" y="892756"/>
                    <a:pt x="813584" y="888953"/>
                  </a:cubicBezTo>
                  <a:lnTo>
                    <a:pt x="766048" y="811942"/>
                  </a:lnTo>
                  <a:lnTo>
                    <a:pt x="524563" y="828105"/>
                  </a:lnTo>
                  <a:cubicBezTo>
                    <a:pt x="519810" y="828105"/>
                    <a:pt x="515056" y="826204"/>
                    <a:pt x="512204" y="822401"/>
                  </a:cubicBezTo>
                  <a:lnTo>
                    <a:pt x="477027" y="774863"/>
                  </a:lnTo>
                  <a:lnTo>
                    <a:pt x="277374" y="885150"/>
                  </a:lnTo>
                  <a:cubicBezTo>
                    <a:pt x="270719" y="888953"/>
                    <a:pt x="263114" y="887052"/>
                    <a:pt x="258360" y="880397"/>
                  </a:cubicBezTo>
                  <a:lnTo>
                    <a:pt x="44446" y="570451"/>
                  </a:lnTo>
                  <a:cubicBezTo>
                    <a:pt x="43496" y="569501"/>
                    <a:pt x="43496" y="568550"/>
                    <a:pt x="42545" y="566648"/>
                  </a:cubicBezTo>
                  <a:lnTo>
                    <a:pt x="713" y="445903"/>
                  </a:lnTo>
                  <a:cubicBezTo>
                    <a:pt x="-1188" y="440198"/>
                    <a:pt x="713" y="433543"/>
                    <a:pt x="6417" y="429740"/>
                  </a:cubicBezTo>
                  <a:lnTo>
                    <a:pt x="205119" y="289979"/>
                  </a:lnTo>
                  <a:cubicBezTo>
                    <a:pt x="207021" y="288078"/>
                    <a:pt x="209873" y="287127"/>
                    <a:pt x="212725" y="287127"/>
                  </a:cubicBezTo>
                  <a:lnTo>
                    <a:pt x="338221" y="286176"/>
                  </a:lnTo>
                  <a:cubicBezTo>
                    <a:pt x="340122" y="286176"/>
                    <a:pt x="342024" y="286176"/>
                    <a:pt x="343925" y="287127"/>
                  </a:cubicBezTo>
                  <a:lnTo>
                    <a:pt x="484633" y="342271"/>
                  </a:lnTo>
                  <a:lnTo>
                    <a:pt x="512204" y="323256"/>
                  </a:lnTo>
                  <a:lnTo>
                    <a:pt x="475125" y="269063"/>
                  </a:lnTo>
                  <a:cubicBezTo>
                    <a:pt x="473224" y="266211"/>
                    <a:pt x="472273" y="263358"/>
                    <a:pt x="472273" y="259555"/>
                  </a:cubicBezTo>
                  <a:lnTo>
                    <a:pt x="479879" y="175889"/>
                  </a:lnTo>
                  <a:cubicBezTo>
                    <a:pt x="479879" y="171135"/>
                    <a:pt x="482731" y="166382"/>
                    <a:pt x="487485" y="164480"/>
                  </a:cubicBezTo>
                  <a:lnTo>
                    <a:pt x="583508" y="113139"/>
                  </a:lnTo>
                  <a:cubicBezTo>
                    <a:pt x="586360" y="112189"/>
                    <a:pt x="589213" y="111238"/>
                    <a:pt x="592065" y="111238"/>
                  </a:cubicBezTo>
                  <a:lnTo>
                    <a:pt x="668123" y="119795"/>
                  </a:lnTo>
                  <a:cubicBezTo>
                    <a:pt x="670975" y="119795"/>
                    <a:pt x="672876" y="120746"/>
                    <a:pt x="674778" y="122647"/>
                  </a:cubicBezTo>
                  <a:lnTo>
                    <a:pt x="816436" y="229131"/>
                  </a:lnTo>
                  <a:lnTo>
                    <a:pt x="940031" y="178741"/>
                  </a:lnTo>
                  <a:lnTo>
                    <a:pt x="1105457" y="11409"/>
                  </a:lnTo>
                  <a:cubicBezTo>
                    <a:pt x="1108309" y="8557"/>
                    <a:pt x="1111161" y="7606"/>
                    <a:pt x="1114014" y="7606"/>
                  </a:cubicBezTo>
                  <a:lnTo>
                    <a:pt x="1197678" y="0"/>
                  </a:lnTo>
                  <a:cubicBezTo>
                    <a:pt x="1202431" y="0"/>
                    <a:pt x="1206234" y="951"/>
                    <a:pt x="1209086" y="3803"/>
                  </a:cubicBezTo>
                  <a:lnTo>
                    <a:pt x="1275637" y="72257"/>
                  </a:lnTo>
                  <a:cubicBezTo>
                    <a:pt x="1276588" y="73208"/>
                    <a:pt x="1277538" y="75109"/>
                    <a:pt x="1278489" y="76060"/>
                  </a:cubicBezTo>
                  <a:lnTo>
                    <a:pt x="1364055" y="270014"/>
                  </a:lnTo>
                  <a:cubicBezTo>
                    <a:pt x="1365005" y="271915"/>
                    <a:pt x="1365005" y="274767"/>
                    <a:pt x="1365005" y="276669"/>
                  </a:cubicBezTo>
                  <a:lnTo>
                    <a:pt x="1356449" y="387907"/>
                  </a:lnTo>
                  <a:cubicBezTo>
                    <a:pt x="1356449" y="393611"/>
                    <a:pt x="1351695" y="399316"/>
                    <a:pt x="1345991" y="400267"/>
                  </a:cubicBezTo>
                  <a:lnTo>
                    <a:pt x="1149190" y="453509"/>
                  </a:lnTo>
                  <a:lnTo>
                    <a:pt x="1121619" y="539077"/>
                  </a:lnTo>
                  <a:lnTo>
                    <a:pt x="1143486" y="841416"/>
                  </a:lnTo>
                  <a:cubicBezTo>
                    <a:pt x="1143486" y="846170"/>
                    <a:pt x="1141585" y="850923"/>
                    <a:pt x="1138732" y="853775"/>
                  </a:cubicBezTo>
                  <a:lnTo>
                    <a:pt x="1052216" y="925082"/>
                  </a:lnTo>
                  <a:cubicBezTo>
                    <a:pt x="1050315" y="930786"/>
                    <a:pt x="1046512" y="931737"/>
                    <a:pt x="1043660" y="931737"/>
                  </a:cubicBezTo>
                  <a:close/>
                  <a:moveTo>
                    <a:pt x="833549" y="868037"/>
                  </a:moveTo>
                  <a:lnTo>
                    <a:pt x="1038906" y="902264"/>
                  </a:lnTo>
                  <a:lnTo>
                    <a:pt x="1114964" y="839514"/>
                  </a:lnTo>
                  <a:lnTo>
                    <a:pt x="1094048" y="541929"/>
                  </a:lnTo>
                  <a:cubicBezTo>
                    <a:pt x="1094048" y="540027"/>
                    <a:pt x="1094048" y="538126"/>
                    <a:pt x="1094999" y="536224"/>
                  </a:cubicBezTo>
                  <a:lnTo>
                    <a:pt x="1126373" y="440198"/>
                  </a:lnTo>
                  <a:cubicBezTo>
                    <a:pt x="1128274" y="435444"/>
                    <a:pt x="1131127" y="431641"/>
                    <a:pt x="1135880" y="430691"/>
                  </a:cubicBezTo>
                  <a:lnTo>
                    <a:pt x="1329828" y="379350"/>
                  </a:lnTo>
                  <a:lnTo>
                    <a:pt x="1337434" y="281423"/>
                  </a:lnTo>
                  <a:lnTo>
                    <a:pt x="1253770" y="94124"/>
                  </a:lnTo>
                  <a:lnTo>
                    <a:pt x="1193875" y="32326"/>
                  </a:lnTo>
                  <a:lnTo>
                    <a:pt x="1122570" y="38981"/>
                  </a:lnTo>
                  <a:lnTo>
                    <a:pt x="959045" y="203461"/>
                  </a:lnTo>
                  <a:cubicBezTo>
                    <a:pt x="958094" y="204412"/>
                    <a:pt x="956193" y="206313"/>
                    <a:pt x="954292" y="206313"/>
                  </a:cubicBezTo>
                  <a:lnTo>
                    <a:pt x="820239" y="260506"/>
                  </a:lnTo>
                  <a:cubicBezTo>
                    <a:pt x="815485" y="262408"/>
                    <a:pt x="810732" y="261457"/>
                    <a:pt x="805978" y="258605"/>
                  </a:cubicBezTo>
                  <a:lnTo>
                    <a:pt x="661468" y="149268"/>
                  </a:lnTo>
                  <a:lnTo>
                    <a:pt x="593966" y="141662"/>
                  </a:lnTo>
                  <a:lnTo>
                    <a:pt x="509352" y="187298"/>
                  </a:lnTo>
                  <a:lnTo>
                    <a:pt x="503647" y="257654"/>
                  </a:lnTo>
                  <a:lnTo>
                    <a:pt x="545479" y="319453"/>
                  </a:lnTo>
                  <a:cubicBezTo>
                    <a:pt x="547381" y="322305"/>
                    <a:pt x="548331" y="326108"/>
                    <a:pt x="547381" y="329911"/>
                  </a:cubicBezTo>
                  <a:cubicBezTo>
                    <a:pt x="546430" y="333714"/>
                    <a:pt x="544528" y="336566"/>
                    <a:pt x="541676" y="339419"/>
                  </a:cubicBezTo>
                  <a:lnTo>
                    <a:pt x="496041" y="370793"/>
                  </a:lnTo>
                  <a:cubicBezTo>
                    <a:pt x="492239" y="373646"/>
                    <a:pt x="487485" y="373646"/>
                    <a:pt x="482731" y="372695"/>
                  </a:cubicBezTo>
                  <a:lnTo>
                    <a:pt x="337270" y="315650"/>
                  </a:lnTo>
                  <a:lnTo>
                    <a:pt x="217479" y="316600"/>
                  </a:lnTo>
                  <a:lnTo>
                    <a:pt x="31136" y="446854"/>
                  </a:lnTo>
                  <a:lnTo>
                    <a:pt x="68215" y="556190"/>
                  </a:lnTo>
                  <a:lnTo>
                    <a:pt x="274522" y="854726"/>
                  </a:lnTo>
                  <a:lnTo>
                    <a:pt x="473224" y="744439"/>
                  </a:lnTo>
                  <a:cubicBezTo>
                    <a:pt x="479879" y="740636"/>
                    <a:pt x="487485" y="742538"/>
                    <a:pt x="491288" y="748242"/>
                  </a:cubicBezTo>
                  <a:lnTo>
                    <a:pt x="529317" y="799583"/>
                  </a:lnTo>
                  <a:lnTo>
                    <a:pt x="770801" y="783420"/>
                  </a:lnTo>
                  <a:cubicBezTo>
                    <a:pt x="775555" y="783420"/>
                    <a:pt x="781259" y="785321"/>
                    <a:pt x="784112" y="790075"/>
                  </a:cubicBezTo>
                  <a:lnTo>
                    <a:pt x="833549" y="86803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2FB4EE3-DAF2-FC4A-8CF6-BCB0495007AD}"/>
                </a:ext>
              </a:extLst>
            </p:cNvPr>
            <p:cNvSpPr/>
            <p:nvPr/>
          </p:nvSpPr>
          <p:spPr>
            <a:xfrm>
              <a:off x="6172058" y="2665123"/>
              <a:ext cx="855495" cy="1033890"/>
            </a:xfrm>
            <a:custGeom>
              <a:avLst/>
              <a:gdLst>
                <a:gd name="connsiteX0" fmla="*/ 190145 w 855495"/>
                <a:gd name="connsiteY0" fmla="*/ 1031989 h 1033890"/>
                <a:gd name="connsiteX1" fmla="*/ 183490 w 855495"/>
                <a:gd name="connsiteY1" fmla="*/ 1030087 h 1033890"/>
                <a:gd name="connsiteX2" fmla="*/ 176835 w 855495"/>
                <a:gd name="connsiteY2" fmla="*/ 1020580 h 1033890"/>
                <a:gd name="connsiteX3" fmla="*/ 161623 w 855495"/>
                <a:gd name="connsiteY3" fmla="*/ 932160 h 1033890"/>
                <a:gd name="connsiteX4" fmla="*/ 33275 w 855495"/>
                <a:gd name="connsiteY4" fmla="*/ 896982 h 1033890"/>
                <a:gd name="connsiteX5" fmla="*/ 22817 w 855495"/>
                <a:gd name="connsiteY5" fmla="*/ 884622 h 1033890"/>
                <a:gd name="connsiteX6" fmla="*/ 0 w 855495"/>
                <a:gd name="connsiteY6" fmla="*/ 580381 h 1033890"/>
                <a:gd name="connsiteX7" fmla="*/ 951 w 855495"/>
                <a:gd name="connsiteY7" fmla="*/ 574677 h 1033890"/>
                <a:gd name="connsiteX8" fmla="*/ 35177 w 855495"/>
                <a:gd name="connsiteY8" fmla="*/ 477700 h 1033890"/>
                <a:gd name="connsiteX9" fmla="*/ 44684 w 855495"/>
                <a:gd name="connsiteY9" fmla="*/ 469143 h 1033890"/>
                <a:gd name="connsiteX10" fmla="*/ 237682 w 855495"/>
                <a:gd name="connsiteY10" fmla="*/ 416852 h 1033890"/>
                <a:gd name="connsiteX11" fmla="*/ 244337 w 855495"/>
                <a:gd name="connsiteY11" fmla="*/ 319875 h 1033890"/>
                <a:gd name="connsiteX12" fmla="*/ 163525 w 855495"/>
                <a:gd name="connsiteY12" fmla="*/ 127823 h 1033890"/>
                <a:gd name="connsiteX13" fmla="*/ 166377 w 855495"/>
                <a:gd name="connsiteY13" fmla="*/ 112611 h 1033890"/>
                <a:gd name="connsiteX14" fmla="*/ 274760 w 855495"/>
                <a:gd name="connsiteY14" fmla="*/ 4226 h 1033890"/>
                <a:gd name="connsiteX15" fmla="*/ 290922 w 855495"/>
                <a:gd name="connsiteY15" fmla="*/ 1373 h 1033890"/>
                <a:gd name="connsiteX16" fmla="*/ 568534 w 855495"/>
                <a:gd name="connsiteY16" fmla="*/ 131626 h 1033890"/>
                <a:gd name="connsiteX17" fmla="*/ 660755 w 855495"/>
                <a:gd name="connsiteY17" fmla="*/ 33699 h 1033890"/>
                <a:gd name="connsiteX18" fmla="*/ 672164 w 855495"/>
                <a:gd name="connsiteY18" fmla="*/ 28945 h 1033890"/>
                <a:gd name="connsiteX19" fmla="*/ 682621 w 855495"/>
                <a:gd name="connsiteY19" fmla="*/ 34650 h 1033890"/>
                <a:gd name="connsiteX20" fmla="*/ 823329 w 855495"/>
                <a:gd name="connsiteY20" fmla="*/ 209588 h 1033890"/>
                <a:gd name="connsiteX21" fmla="*/ 825230 w 855495"/>
                <a:gd name="connsiteY21" fmla="*/ 223849 h 1033890"/>
                <a:gd name="connsiteX22" fmla="*/ 813822 w 855495"/>
                <a:gd name="connsiteY22" fmla="*/ 232406 h 1033890"/>
                <a:gd name="connsiteX23" fmla="*/ 631282 w 855495"/>
                <a:gd name="connsiteY23" fmla="*/ 259027 h 1033890"/>
                <a:gd name="connsiteX24" fmla="*/ 778645 w 855495"/>
                <a:gd name="connsiteY24" fmla="*/ 414000 h 1033890"/>
                <a:gd name="connsiteX25" fmla="*/ 782448 w 855495"/>
                <a:gd name="connsiteY25" fmla="*/ 423507 h 1033890"/>
                <a:gd name="connsiteX26" fmla="*/ 781497 w 855495"/>
                <a:gd name="connsiteY26" fmla="*/ 529041 h 1033890"/>
                <a:gd name="connsiteX27" fmla="*/ 849949 w 855495"/>
                <a:gd name="connsiteY27" fmla="*/ 582283 h 1033890"/>
                <a:gd name="connsiteX28" fmla="*/ 852802 w 855495"/>
                <a:gd name="connsiteY28" fmla="*/ 602249 h 1033890"/>
                <a:gd name="connsiteX29" fmla="*/ 655050 w 855495"/>
                <a:gd name="connsiteY29" fmla="*/ 864656 h 1033890"/>
                <a:gd name="connsiteX30" fmla="*/ 651248 w 855495"/>
                <a:gd name="connsiteY30" fmla="*/ 868459 h 1033890"/>
                <a:gd name="connsiteX31" fmla="*/ 566633 w 855495"/>
                <a:gd name="connsiteY31" fmla="*/ 923603 h 1033890"/>
                <a:gd name="connsiteX32" fmla="*/ 533358 w 855495"/>
                <a:gd name="connsiteY32" fmla="*/ 999663 h 1033890"/>
                <a:gd name="connsiteX33" fmla="*/ 517195 w 855495"/>
                <a:gd name="connsiteY33" fmla="*/ 1008220 h 1033890"/>
                <a:gd name="connsiteX34" fmla="*/ 352720 w 855495"/>
                <a:gd name="connsiteY34" fmla="*/ 975894 h 1033890"/>
                <a:gd name="connsiteX35" fmla="*/ 197751 w 855495"/>
                <a:gd name="connsiteY35" fmla="*/ 1033890 h 1033890"/>
                <a:gd name="connsiteX36" fmla="*/ 190145 w 855495"/>
                <a:gd name="connsiteY36" fmla="*/ 1031989 h 1033890"/>
                <a:gd name="connsiteX37" fmla="*/ 50389 w 855495"/>
                <a:gd name="connsiteY37" fmla="*/ 871312 h 1033890"/>
                <a:gd name="connsiteX38" fmla="*/ 177786 w 855495"/>
                <a:gd name="connsiteY38" fmla="*/ 906490 h 1033890"/>
                <a:gd name="connsiteX39" fmla="*/ 188244 w 855495"/>
                <a:gd name="connsiteY39" fmla="*/ 917899 h 1033890"/>
                <a:gd name="connsiteX40" fmla="*/ 201554 w 855495"/>
                <a:gd name="connsiteY40" fmla="*/ 998713 h 1033890"/>
                <a:gd name="connsiteX41" fmla="*/ 344163 w 855495"/>
                <a:gd name="connsiteY41" fmla="*/ 945470 h 1033890"/>
                <a:gd name="connsiteX42" fmla="*/ 351769 w 855495"/>
                <a:gd name="connsiteY42" fmla="*/ 944520 h 1033890"/>
                <a:gd name="connsiteX43" fmla="*/ 508639 w 855495"/>
                <a:gd name="connsiteY43" fmla="*/ 975894 h 1033890"/>
                <a:gd name="connsiteX44" fmla="*/ 539062 w 855495"/>
                <a:gd name="connsiteY44" fmla="*/ 906490 h 1033890"/>
                <a:gd name="connsiteX45" fmla="*/ 544766 w 855495"/>
                <a:gd name="connsiteY45" fmla="*/ 899834 h 1033890"/>
                <a:gd name="connsiteX46" fmla="*/ 631282 w 855495"/>
                <a:gd name="connsiteY46" fmla="*/ 843740 h 1033890"/>
                <a:gd name="connsiteX47" fmla="*/ 818575 w 855495"/>
                <a:gd name="connsiteY47" fmla="*/ 594643 h 1033890"/>
                <a:gd name="connsiteX48" fmla="*/ 755827 w 855495"/>
                <a:gd name="connsiteY48" fmla="*/ 546154 h 1033890"/>
                <a:gd name="connsiteX49" fmla="*/ 750123 w 855495"/>
                <a:gd name="connsiteY49" fmla="*/ 534745 h 1033890"/>
                <a:gd name="connsiteX50" fmla="*/ 751074 w 855495"/>
                <a:gd name="connsiteY50" fmla="*/ 428261 h 1033890"/>
                <a:gd name="connsiteX51" fmla="*/ 588500 w 855495"/>
                <a:gd name="connsiteY51" fmla="*/ 258076 h 1033890"/>
                <a:gd name="connsiteX52" fmla="*/ 585647 w 855495"/>
                <a:gd name="connsiteY52" fmla="*/ 243815 h 1033890"/>
                <a:gd name="connsiteX53" fmla="*/ 597056 w 855495"/>
                <a:gd name="connsiteY53" fmla="*/ 234308 h 1033890"/>
                <a:gd name="connsiteX54" fmla="*/ 782448 w 855495"/>
                <a:gd name="connsiteY54" fmla="*/ 207687 h 1033890"/>
                <a:gd name="connsiteX55" fmla="*/ 668360 w 855495"/>
                <a:gd name="connsiteY55" fmla="*/ 65074 h 1033890"/>
                <a:gd name="connsiteX56" fmla="*/ 580894 w 855495"/>
                <a:gd name="connsiteY56" fmla="*/ 158247 h 1033890"/>
                <a:gd name="connsiteX57" fmla="*/ 564731 w 855495"/>
                <a:gd name="connsiteY57" fmla="*/ 161100 h 1033890"/>
                <a:gd name="connsiteX58" fmla="*/ 287119 w 855495"/>
                <a:gd name="connsiteY58" fmla="*/ 30847 h 1033890"/>
                <a:gd name="connsiteX59" fmla="*/ 192997 w 855495"/>
                <a:gd name="connsiteY59" fmla="*/ 124971 h 1033890"/>
                <a:gd name="connsiteX60" fmla="*/ 271908 w 855495"/>
                <a:gd name="connsiteY60" fmla="*/ 311319 h 1033890"/>
                <a:gd name="connsiteX61" fmla="*/ 272858 w 855495"/>
                <a:gd name="connsiteY61" fmla="*/ 317974 h 1033890"/>
                <a:gd name="connsiteX62" fmla="*/ 265253 w 855495"/>
                <a:gd name="connsiteY62" fmla="*/ 428261 h 1033890"/>
                <a:gd name="connsiteX63" fmla="*/ 254795 w 855495"/>
                <a:gd name="connsiteY63" fmla="*/ 441572 h 1033890"/>
                <a:gd name="connsiteX64" fmla="*/ 58945 w 855495"/>
                <a:gd name="connsiteY64" fmla="*/ 493863 h 1033890"/>
                <a:gd name="connsiteX65" fmla="*/ 28522 w 855495"/>
                <a:gd name="connsiteY65" fmla="*/ 580381 h 1033890"/>
                <a:gd name="connsiteX66" fmla="*/ 50389 w 855495"/>
                <a:gd name="connsiteY66" fmla="*/ 871312 h 103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855495" h="1033890">
                  <a:moveTo>
                    <a:pt x="190145" y="1031989"/>
                  </a:moveTo>
                  <a:cubicBezTo>
                    <a:pt x="187293" y="1031989"/>
                    <a:pt x="185392" y="1031038"/>
                    <a:pt x="183490" y="1030087"/>
                  </a:cubicBezTo>
                  <a:cubicBezTo>
                    <a:pt x="179687" y="1028186"/>
                    <a:pt x="176835" y="1024383"/>
                    <a:pt x="176835" y="1020580"/>
                  </a:cubicBezTo>
                  <a:lnTo>
                    <a:pt x="161623" y="932160"/>
                  </a:lnTo>
                  <a:lnTo>
                    <a:pt x="33275" y="896982"/>
                  </a:lnTo>
                  <a:cubicBezTo>
                    <a:pt x="27571" y="895080"/>
                    <a:pt x="22817" y="890327"/>
                    <a:pt x="22817" y="884622"/>
                  </a:cubicBezTo>
                  <a:lnTo>
                    <a:pt x="0" y="580381"/>
                  </a:lnTo>
                  <a:cubicBezTo>
                    <a:pt x="0" y="578480"/>
                    <a:pt x="0" y="576579"/>
                    <a:pt x="951" y="574677"/>
                  </a:cubicBezTo>
                  <a:lnTo>
                    <a:pt x="35177" y="477700"/>
                  </a:lnTo>
                  <a:cubicBezTo>
                    <a:pt x="37078" y="472946"/>
                    <a:pt x="39930" y="470094"/>
                    <a:pt x="44684" y="469143"/>
                  </a:cubicBezTo>
                  <a:lnTo>
                    <a:pt x="237682" y="416852"/>
                  </a:lnTo>
                  <a:lnTo>
                    <a:pt x="244337" y="319875"/>
                  </a:lnTo>
                  <a:lnTo>
                    <a:pt x="163525" y="127823"/>
                  </a:lnTo>
                  <a:cubicBezTo>
                    <a:pt x="161623" y="122119"/>
                    <a:pt x="162574" y="116414"/>
                    <a:pt x="166377" y="112611"/>
                  </a:cubicBezTo>
                  <a:lnTo>
                    <a:pt x="274760" y="4226"/>
                  </a:lnTo>
                  <a:cubicBezTo>
                    <a:pt x="278563" y="423"/>
                    <a:pt x="285218" y="-1479"/>
                    <a:pt x="290922" y="1373"/>
                  </a:cubicBezTo>
                  <a:lnTo>
                    <a:pt x="568534" y="131626"/>
                  </a:lnTo>
                  <a:lnTo>
                    <a:pt x="660755" y="33699"/>
                  </a:lnTo>
                  <a:cubicBezTo>
                    <a:pt x="663607" y="30847"/>
                    <a:pt x="667410" y="28945"/>
                    <a:pt x="672164" y="28945"/>
                  </a:cubicBezTo>
                  <a:cubicBezTo>
                    <a:pt x="675966" y="28945"/>
                    <a:pt x="679769" y="30847"/>
                    <a:pt x="682621" y="34650"/>
                  </a:cubicBezTo>
                  <a:lnTo>
                    <a:pt x="823329" y="209588"/>
                  </a:lnTo>
                  <a:cubicBezTo>
                    <a:pt x="826181" y="213391"/>
                    <a:pt x="827132" y="219096"/>
                    <a:pt x="825230" y="223849"/>
                  </a:cubicBezTo>
                  <a:cubicBezTo>
                    <a:pt x="823329" y="228603"/>
                    <a:pt x="819526" y="232406"/>
                    <a:pt x="813822" y="232406"/>
                  </a:cubicBezTo>
                  <a:lnTo>
                    <a:pt x="631282" y="259027"/>
                  </a:lnTo>
                  <a:lnTo>
                    <a:pt x="778645" y="414000"/>
                  </a:lnTo>
                  <a:cubicBezTo>
                    <a:pt x="781497" y="416852"/>
                    <a:pt x="782448" y="420655"/>
                    <a:pt x="782448" y="423507"/>
                  </a:cubicBezTo>
                  <a:lnTo>
                    <a:pt x="781497" y="529041"/>
                  </a:lnTo>
                  <a:lnTo>
                    <a:pt x="849949" y="582283"/>
                  </a:lnTo>
                  <a:cubicBezTo>
                    <a:pt x="855654" y="587037"/>
                    <a:pt x="857555" y="595594"/>
                    <a:pt x="852802" y="602249"/>
                  </a:cubicBezTo>
                  <a:lnTo>
                    <a:pt x="655050" y="864656"/>
                  </a:lnTo>
                  <a:cubicBezTo>
                    <a:pt x="654100" y="865607"/>
                    <a:pt x="653149" y="867509"/>
                    <a:pt x="651248" y="868459"/>
                  </a:cubicBezTo>
                  <a:lnTo>
                    <a:pt x="566633" y="923603"/>
                  </a:lnTo>
                  <a:lnTo>
                    <a:pt x="533358" y="999663"/>
                  </a:lnTo>
                  <a:cubicBezTo>
                    <a:pt x="530505" y="1005368"/>
                    <a:pt x="523850" y="1009171"/>
                    <a:pt x="517195" y="1008220"/>
                  </a:cubicBezTo>
                  <a:lnTo>
                    <a:pt x="352720" y="975894"/>
                  </a:lnTo>
                  <a:lnTo>
                    <a:pt x="197751" y="1033890"/>
                  </a:lnTo>
                  <a:cubicBezTo>
                    <a:pt x="193948" y="1031989"/>
                    <a:pt x="192047" y="1031989"/>
                    <a:pt x="190145" y="1031989"/>
                  </a:cubicBezTo>
                  <a:close/>
                  <a:moveTo>
                    <a:pt x="50389" y="871312"/>
                  </a:moveTo>
                  <a:lnTo>
                    <a:pt x="177786" y="906490"/>
                  </a:lnTo>
                  <a:cubicBezTo>
                    <a:pt x="183490" y="908391"/>
                    <a:pt x="187293" y="912194"/>
                    <a:pt x="188244" y="917899"/>
                  </a:cubicBezTo>
                  <a:lnTo>
                    <a:pt x="201554" y="998713"/>
                  </a:lnTo>
                  <a:lnTo>
                    <a:pt x="344163" y="945470"/>
                  </a:lnTo>
                  <a:cubicBezTo>
                    <a:pt x="347015" y="944520"/>
                    <a:pt x="348917" y="944520"/>
                    <a:pt x="351769" y="944520"/>
                  </a:cubicBezTo>
                  <a:lnTo>
                    <a:pt x="508639" y="975894"/>
                  </a:lnTo>
                  <a:lnTo>
                    <a:pt x="539062" y="906490"/>
                  </a:lnTo>
                  <a:cubicBezTo>
                    <a:pt x="540013" y="903637"/>
                    <a:pt x="541914" y="901736"/>
                    <a:pt x="544766" y="899834"/>
                  </a:cubicBezTo>
                  <a:lnTo>
                    <a:pt x="631282" y="843740"/>
                  </a:lnTo>
                  <a:lnTo>
                    <a:pt x="818575" y="594643"/>
                  </a:lnTo>
                  <a:lnTo>
                    <a:pt x="755827" y="546154"/>
                  </a:lnTo>
                  <a:cubicBezTo>
                    <a:pt x="752025" y="543302"/>
                    <a:pt x="750123" y="539499"/>
                    <a:pt x="750123" y="534745"/>
                  </a:cubicBezTo>
                  <a:lnTo>
                    <a:pt x="751074" y="428261"/>
                  </a:lnTo>
                  <a:lnTo>
                    <a:pt x="588500" y="258076"/>
                  </a:lnTo>
                  <a:cubicBezTo>
                    <a:pt x="584697" y="254273"/>
                    <a:pt x="583746" y="248569"/>
                    <a:pt x="585647" y="243815"/>
                  </a:cubicBezTo>
                  <a:cubicBezTo>
                    <a:pt x="587549" y="239061"/>
                    <a:pt x="591352" y="235258"/>
                    <a:pt x="597056" y="234308"/>
                  </a:cubicBezTo>
                  <a:lnTo>
                    <a:pt x="782448" y="207687"/>
                  </a:lnTo>
                  <a:lnTo>
                    <a:pt x="668360" y="65074"/>
                  </a:lnTo>
                  <a:lnTo>
                    <a:pt x="580894" y="158247"/>
                  </a:lnTo>
                  <a:cubicBezTo>
                    <a:pt x="577091" y="163001"/>
                    <a:pt x="570436" y="163952"/>
                    <a:pt x="564731" y="161100"/>
                  </a:cubicBezTo>
                  <a:lnTo>
                    <a:pt x="287119" y="30847"/>
                  </a:lnTo>
                  <a:lnTo>
                    <a:pt x="192997" y="124971"/>
                  </a:lnTo>
                  <a:lnTo>
                    <a:pt x="271908" y="311319"/>
                  </a:lnTo>
                  <a:cubicBezTo>
                    <a:pt x="272858" y="313220"/>
                    <a:pt x="272858" y="315122"/>
                    <a:pt x="272858" y="317974"/>
                  </a:cubicBezTo>
                  <a:lnTo>
                    <a:pt x="265253" y="428261"/>
                  </a:lnTo>
                  <a:cubicBezTo>
                    <a:pt x="265253" y="433966"/>
                    <a:pt x="260499" y="439670"/>
                    <a:pt x="254795" y="441572"/>
                  </a:cubicBezTo>
                  <a:lnTo>
                    <a:pt x="58945" y="493863"/>
                  </a:lnTo>
                  <a:lnTo>
                    <a:pt x="28522" y="580381"/>
                  </a:lnTo>
                  <a:lnTo>
                    <a:pt x="50389" y="871312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37" name="Graphic 7">
              <a:extLst>
                <a:ext uri="{FF2B5EF4-FFF2-40B4-BE49-F238E27FC236}">
                  <a16:creationId xmlns:a16="http://schemas.microsoft.com/office/drawing/2014/main" id="{2E9A875D-1DBD-2945-935E-9E7311745156}"/>
                </a:ext>
              </a:extLst>
            </p:cNvPr>
            <p:cNvGrpSpPr/>
            <p:nvPr/>
          </p:nvGrpSpPr>
          <p:grpSpPr>
            <a:xfrm>
              <a:off x="4504484" y="2869715"/>
              <a:ext cx="2918976" cy="1934072"/>
              <a:chOff x="4504484" y="2869715"/>
              <a:chExt cx="2918976" cy="1934072"/>
            </a:xfrm>
            <a:grpFill/>
          </p:grpSpPr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4F4AB9BC-AA27-944E-85F0-0ADB67163A38}"/>
                  </a:ext>
                </a:extLst>
              </p:cNvPr>
              <p:cNvSpPr/>
              <p:nvPr/>
            </p:nvSpPr>
            <p:spPr>
              <a:xfrm>
                <a:off x="6763409" y="2869715"/>
                <a:ext cx="660051" cy="913915"/>
              </a:xfrm>
              <a:custGeom>
                <a:avLst/>
                <a:gdLst>
                  <a:gd name="connsiteX0" fmla="*/ 236731 w 660051"/>
                  <a:gd name="connsiteY0" fmla="*/ 913915 h 913915"/>
                  <a:gd name="connsiteX1" fmla="*/ 179687 w 660051"/>
                  <a:gd name="connsiteY1" fmla="*/ 913915 h 913915"/>
                  <a:gd name="connsiteX2" fmla="*/ 168278 w 660051"/>
                  <a:gd name="connsiteY2" fmla="*/ 908211 h 913915"/>
                  <a:gd name="connsiteX3" fmla="*/ 47536 w 660051"/>
                  <a:gd name="connsiteY3" fmla="*/ 741829 h 913915"/>
                  <a:gd name="connsiteX4" fmla="*/ 44684 w 660051"/>
                  <a:gd name="connsiteY4" fmla="*/ 734223 h 913915"/>
                  <a:gd name="connsiteX5" fmla="*/ 38980 w 660051"/>
                  <a:gd name="connsiteY5" fmla="*/ 651508 h 913915"/>
                  <a:gd name="connsiteX6" fmla="*/ 41832 w 660051"/>
                  <a:gd name="connsiteY6" fmla="*/ 642000 h 913915"/>
                  <a:gd name="connsiteX7" fmla="*/ 231977 w 660051"/>
                  <a:gd name="connsiteY7" fmla="*/ 391002 h 913915"/>
                  <a:gd name="connsiteX8" fmla="*/ 166377 w 660051"/>
                  <a:gd name="connsiteY8" fmla="*/ 337759 h 913915"/>
                  <a:gd name="connsiteX9" fmla="*/ 160673 w 660051"/>
                  <a:gd name="connsiteY9" fmla="*/ 326350 h 913915"/>
                  <a:gd name="connsiteX10" fmla="*/ 160673 w 660051"/>
                  <a:gd name="connsiteY10" fmla="*/ 219866 h 913915"/>
                  <a:gd name="connsiteX11" fmla="*/ 3803 w 660051"/>
                  <a:gd name="connsiteY11" fmla="*/ 53484 h 913915"/>
                  <a:gd name="connsiteX12" fmla="*/ 951 w 660051"/>
                  <a:gd name="connsiteY12" fmla="*/ 39223 h 913915"/>
                  <a:gd name="connsiteX13" fmla="*/ 12359 w 660051"/>
                  <a:gd name="connsiteY13" fmla="*/ 29716 h 913915"/>
                  <a:gd name="connsiteX14" fmla="*/ 217716 w 660051"/>
                  <a:gd name="connsiteY14" fmla="*/ 242 h 913915"/>
                  <a:gd name="connsiteX15" fmla="*/ 231026 w 660051"/>
                  <a:gd name="connsiteY15" fmla="*/ 4996 h 913915"/>
                  <a:gd name="connsiteX16" fmla="*/ 381241 w 660051"/>
                  <a:gd name="connsiteY16" fmla="*/ 183737 h 913915"/>
                  <a:gd name="connsiteX17" fmla="*/ 482018 w 660051"/>
                  <a:gd name="connsiteY17" fmla="*/ 157116 h 913915"/>
                  <a:gd name="connsiteX18" fmla="*/ 498181 w 660051"/>
                  <a:gd name="connsiteY18" fmla="*/ 163772 h 913915"/>
                  <a:gd name="connsiteX19" fmla="*/ 627479 w 660051"/>
                  <a:gd name="connsiteY19" fmla="*/ 371986 h 913915"/>
                  <a:gd name="connsiteX20" fmla="*/ 629381 w 660051"/>
                  <a:gd name="connsiteY20" fmla="*/ 377691 h 913915"/>
                  <a:gd name="connsiteX21" fmla="*/ 659804 w 660051"/>
                  <a:gd name="connsiteY21" fmla="*/ 603019 h 913915"/>
                  <a:gd name="connsiteX22" fmla="*/ 656001 w 660051"/>
                  <a:gd name="connsiteY22" fmla="*/ 614428 h 913915"/>
                  <a:gd name="connsiteX23" fmla="*/ 510540 w 660051"/>
                  <a:gd name="connsiteY23" fmla="*/ 776056 h 913915"/>
                  <a:gd name="connsiteX24" fmla="*/ 496279 w 660051"/>
                  <a:gd name="connsiteY24" fmla="*/ 780810 h 913915"/>
                  <a:gd name="connsiteX25" fmla="*/ 249090 w 660051"/>
                  <a:gd name="connsiteY25" fmla="*/ 723765 h 913915"/>
                  <a:gd name="connsiteX26" fmla="*/ 249090 w 660051"/>
                  <a:gd name="connsiteY26" fmla="*/ 900605 h 913915"/>
                  <a:gd name="connsiteX27" fmla="*/ 236731 w 660051"/>
                  <a:gd name="connsiteY27" fmla="*/ 913915 h 913915"/>
                  <a:gd name="connsiteX28" fmla="*/ 186342 w 660051"/>
                  <a:gd name="connsiteY28" fmla="*/ 885393 h 913915"/>
                  <a:gd name="connsiteX29" fmla="*/ 221519 w 660051"/>
                  <a:gd name="connsiteY29" fmla="*/ 885393 h 913915"/>
                  <a:gd name="connsiteX30" fmla="*/ 221519 w 660051"/>
                  <a:gd name="connsiteY30" fmla="*/ 704750 h 913915"/>
                  <a:gd name="connsiteX31" fmla="*/ 227224 w 660051"/>
                  <a:gd name="connsiteY31" fmla="*/ 693341 h 913915"/>
                  <a:gd name="connsiteX32" fmla="*/ 239583 w 660051"/>
                  <a:gd name="connsiteY32" fmla="*/ 690488 h 913915"/>
                  <a:gd name="connsiteX33" fmla="*/ 496279 w 660051"/>
                  <a:gd name="connsiteY33" fmla="*/ 749435 h 913915"/>
                  <a:gd name="connsiteX34" fmla="*/ 631282 w 660051"/>
                  <a:gd name="connsiteY34" fmla="*/ 599216 h 913915"/>
                  <a:gd name="connsiteX35" fmla="*/ 601810 w 660051"/>
                  <a:gd name="connsiteY35" fmla="*/ 383395 h 913915"/>
                  <a:gd name="connsiteX36" fmla="*/ 479166 w 660051"/>
                  <a:gd name="connsiteY36" fmla="*/ 187540 h 913915"/>
                  <a:gd name="connsiteX37" fmla="*/ 379340 w 660051"/>
                  <a:gd name="connsiteY37" fmla="*/ 214162 h 913915"/>
                  <a:gd name="connsiteX38" fmla="*/ 365079 w 660051"/>
                  <a:gd name="connsiteY38" fmla="*/ 209408 h 913915"/>
                  <a:gd name="connsiteX39" fmla="*/ 213914 w 660051"/>
                  <a:gd name="connsiteY39" fmla="*/ 29716 h 913915"/>
                  <a:gd name="connsiteX40" fmla="*/ 43733 w 660051"/>
                  <a:gd name="connsiteY40" fmla="*/ 54435 h 913915"/>
                  <a:gd name="connsiteX41" fmla="*/ 185392 w 660051"/>
                  <a:gd name="connsiteY41" fmla="*/ 205605 h 913915"/>
                  <a:gd name="connsiteX42" fmla="*/ 189195 w 660051"/>
                  <a:gd name="connsiteY42" fmla="*/ 215112 h 913915"/>
                  <a:gd name="connsiteX43" fmla="*/ 189195 w 660051"/>
                  <a:gd name="connsiteY43" fmla="*/ 320646 h 913915"/>
                  <a:gd name="connsiteX44" fmla="*/ 260499 w 660051"/>
                  <a:gd name="connsiteY44" fmla="*/ 377691 h 913915"/>
                  <a:gd name="connsiteX45" fmla="*/ 263351 w 660051"/>
                  <a:gd name="connsiteY45" fmla="*/ 397657 h 913915"/>
                  <a:gd name="connsiteX46" fmla="*/ 67501 w 660051"/>
                  <a:gd name="connsiteY46" fmla="*/ 655311 h 913915"/>
                  <a:gd name="connsiteX47" fmla="*/ 73206 w 660051"/>
                  <a:gd name="connsiteY47" fmla="*/ 728518 h 913915"/>
                  <a:gd name="connsiteX48" fmla="*/ 186342 w 660051"/>
                  <a:gd name="connsiteY48" fmla="*/ 885393 h 913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660051" h="913915">
                    <a:moveTo>
                      <a:pt x="236731" y="913915"/>
                    </a:moveTo>
                    <a:lnTo>
                      <a:pt x="179687" y="913915"/>
                    </a:lnTo>
                    <a:cubicBezTo>
                      <a:pt x="174934" y="913915"/>
                      <a:pt x="171131" y="912014"/>
                      <a:pt x="168278" y="908211"/>
                    </a:cubicBezTo>
                    <a:lnTo>
                      <a:pt x="47536" y="741829"/>
                    </a:lnTo>
                    <a:cubicBezTo>
                      <a:pt x="45635" y="739928"/>
                      <a:pt x="44684" y="737075"/>
                      <a:pt x="44684" y="734223"/>
                    </a:cubicBezTo>
                    <a:lnTo>
                      <a:pt x="38980" y="651508"/>
                    </a:lnTo>
                    <a:cubicBezTo>
                      <a:pt x="38980" y="647705"/>
                      <a:pt x="39930" y="644852"/>
                      <a:pt x="41832" y="642000"/>
                    </a:cubicBezTo>
                    <a:lnTo>
                      <a:pt x="231977" y="391002"/>
                    </a:lnTo>
                    <a:lnTo>
                      <a:pt x="166377" y="337759"/>
                    </a:lnTo>
                    <a:cubicBezTo>
                      <a:pt x="162574" y="334907"/>
                      <a:pt x="160673" y="331104"/>
                      <a:pt x="160673" y="326350"/>
                    </a:cubicBezTo>
                    <a:lnTo>
                      <a:pt x="160673" y="219866"/>
                    </a:lnTo>
                    <a:lnTo>
                      <a:pt x="3803" y="53484"/>
                    </a:lnTo>
                    <a:cubicBezTo>
                      <a:pt x="0" y="49681"/>
                      <a:pt x="-951" y="43977"/>
                      <a:pt x="951" y="39223"/>
                    </a:cubicBezTo>
                    <a:cubicBezTo>
                      <a:pt x="2852" y="34469"/>
                      <a:pt x="6655" y="30666"/>
                      <a:pt x="12359" y="29716"/>
                    </a:cubicBezTo>
                    <a:lnTo>
                      <a:pt x="217716" y="242"/>
                    </a:lnTo>
                    <a:cubicBezTo>
                      <a:pt x="222470" y="-708"/>
                      <a:pt x="227224" y="1193"/>
                      <a:pt x="231026" y="4996"/>
                    </a:cubicBezTo>
                    <a:lnTo>
                      <a:pt x="381241" y="183737"/>
                    </a:lnTo>
                    <a:lnTo>
                      <a:pt x="482018" y="157116"/>
                    </a:lnTo>
                    <a:cubicBezTo>
                      <a:pt x="487723" y="155215"/>
                      <a:pt x="494378" y="158067"/>
                      <a:pt x="498181" y="163772"/>
                    </a:cubicBezTo>
                    <a:lnTo>
                      <a:pt x="627479" y="371986"/>
                    </a:lnTo>
                    <a:cubicBezTo>
                      <a:pt x="628430" y="373888"/>
                      <a:pt x="629381" y="375789"/>
                      <a:pt x="629381" y="377691"/>
                    </a:cubicBezTo>
                    <a:lnTo>
                      <a:pt x="659804" y="603019"/>
                    </a:lnTo>
                    <a:cubicBezTo>
                      <a:pt x="660755" y="606822"/>
                      <a:pt x="658853" y="611576"/>
                      <a:pt x="656001" y="614428"/>
                    </a:cubicBezTo>
                    <a:lnTo>
                      <a:pt x="510540" y="776056"/>
                    </a:lnTo>
                    <a:cubicBezTo>
                      <a:pt x="506737" y="779859"/>
                      <a:pt x="501983" y="781761"/>
                      <a:pt x="496279" y="780810"/>
                    </a:cubicBezTo>
                    <a:lnTo>
                      <a:pt x="249090" y="723765"/>
                    </a:lnTo>
                    <a:lnTo>
                      <a:pt x="249090" y="900605"/>
                    </a:lnTo>
                    <a:cubicBezTo>
                      <a:pt x="250992" y="908211"/>
                      <a:pt x="244337" y="913915"/>
                      <a:pt x="236731" y="913915"/>
                    </a:cubicBezTo>
                    <a:close/>
                    <a:moveTo>
                      <a:pt x="186342" y="885393"/>
                    </a:moveTo>
                    <a:lnTo>
                      <a:pt x="221519" y="885393"/>
                    </a:lnTo>
                    <a:lnTo>
                      <a:pt x="221519" y="704750"/>
                    </a:lnTo>
                    <a:cubicBezTo>
                      <a:pt x="221519" y="699996"/>
                      <a:pt x="223421" y="696193"/>
                      <a:pt x="227224" y="693341"/>
                    </a:cubicBezTo>
                    <a:cubicBezTo>
                      <a:pt x="231026" y="690488"/>
                      <a:pt x="234829" y="689538"/>
                      <a:pt x="239583" y="690488"/>
                    </a:cubicBezTo>
                    <a:lnTo>
                      <a:pt x="496279" y="749435"/>
                    </a:lnTo>
                    <a:lnTo>
                      <a:pt x="631282" y="599216"/>
                    </a:lnTo>
                    <a:lnTo>
                      <a:pt x="601810" y="383395"/>
                    </a:lnTo>
                    <a:lnTo>
                      <a:pt x="479166" y="187540"/>
                    </a:lnTo>
                    <a:lnTo>
                      <a:pt x="379340" y="214162"/>
                    </a:lnTo>
                    <a:cubicBezTo>
                      <a:pt x="373635" y="216063"/>
                      <a:pt x="367931" y="214162"/>
                      <a:pt x="365079" y="209408"/>
                    </a:cubicBezTo>
                    <a:lnTo>
                      <a:pt x="213914" y="29716"/>
                    </a:lnTo>
                    <a:lnTo>
                      <a:pt x="43733" y="54435"/>
                    </a:lnTo>
                    <a:lnTo>
                      <a:pt x="185392" y="205605"/>
                    </a:lnTo>
                    <a:cubicBezTo>
                      <a:pt x="188244" y="208457"/>
                      <a:pt x="189195" y="211309"/>
                      <a:pt x="189195" y="215112"/>
                    </a:cubicBezTo>
                    <a:lnTo>
                      <a:pt x="189195" y="320646"/>
                    </a:lnTo>
                    <a:lnTo>
                      <a:pt x="260499" y="377691"/>
                    </a:lnTo>
                    <a:cubicBezTo>
                      <a:pt x="266203" y="382445"/>
                      <a:pt x="267154" y="391002"/>
                      <a:pt x="263351" y="397657"/>
                    </a:cubicBezTo>
                    <a:lnTo>
                      <a:pt x="67501" y="655311"/>
                    </a:lnTo>
                    <a:lnTo>
                      <a:pt x="73206" y="728518"/>
                    </a:lnTo>
                    <a:lnTo>
                      <a:pt x="186342" y="885393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id="{618A546D-4D4A-CA41-9269-5C1A47C5CC1D}"/>
                  </a:ext>
                </a:extLst>
              </p:cNvPr>
              <p:cNvSpPr/>
              <p:nvPr/>
            </p:nvSpPr>
            <p:spPr>
              <a:xfrm>
                <a:off x="5071622" y="3254765"/>
                <a:ext cx="840310" cy="864481"/>
              </a:xfrm>
              <a:custGeom>
                <a:avLst/>
                <a:gdLst>
                  <a:gd name="connsiteX0" fmla="*/ 493872 w 840310"/>
                  <a:gd name="connsiteY0" fmla="*/ 864481 h 864481"/>
                  <a:gd name="connsiteX1" fmla="*/ 482463 w 840310"/>
                  <a:gd name="connsiteY1" fmla="*/ 858777 h 864481"/>
                  <a:gd name="connsiteX2" fmla="*/ 415913 w 840310"/>
                  <a:gd name="connsiteY2" fmla="*/ 771307 h 864481"/>
                  <a:gd name="connsiteX3" fmla="*/ 326544 w 840310"/>
                  <a:gd name="connsiteY3" fmla="*/ 817894 h 864481"/>
                  <a:gd name="connsiteX4" fmla="*/ 309431 w 840310"/>
                  <a:gd name="connsiteY4" fmla="*/ 815042 h 864481"/>
                  <a:gd name="connsiteX5" fmla="*/ 80306 w 840310"/>
                  <a:gd name="connsiteY5" fmla="*/ 571649 h 864481"/>
                  <a:gd name="connsiteX6" fmla="*/ 77454 w 840310"/>
                  <a:gd name="connsiteY6" fmla="*/ 567846 h 864481"/>
                  <a:gd name="connsiteX7" fmla="*/ 22312 w 840310"/>
                  <a:gd name="connsiteY7" fmla="*/ 436643 h 864481"/>
                  <a:gd name="connsiteX8" fmla="*/ 21361 w 840310"/>
                  <a:gd name="connsiteY8" fmla="*/ 429036 h 864481"/>
                  <a:gd name="connsiteX9" fmla="*/ 56538 w 840310"/>
                  <a:gd name="connsiteY9" fmla="*/ 148565 h 864481"/>
                  <a:gd name="connsiteX10" fmla="*/ 2347 w 840310"/>
                  <a:gd name="connsiteY10" fmla="*/ 68701 h 864481"/>
                  <a:gd name="connsiteX11" fmla="*/ 4248 w 840310"/>
                  <a:gd name="connsiteY11" fmla="*/ 50637 h 864481"/>
                  <a:gd name="connsiteX12" fmla="*/ 50834 w 840310"/>
                  <a:gd name="connsiteY12" fmla="*/ 4050 h 864481"/>
                  <a:gd name="connsiteX13" fmla="*/ 62242 w 840310"/>
                  <a:gd name="connsiteY13" fmla="*/ 247 h 864481"/>
                  <a:gd name="connsiteX14" fmla="*/ 72700 w 840310"/>
                  <a:gd name="connsiteY14" fmla="*/ 5952 h 864481"/>
                  <a:gd name="connsiteX15" fmla="*/ 280909 w 840310"/>
                  <a:gd name="connsiteY15" fmla="*/ 306390 h 864481"/>
                  <a:gd name="connsiteX16" fmla="*/ 479611 w 840310"/>
                  <a:gd name="connsiteY16" fmla="*/ 198004 h 864481"/>
                  <a:gd name="connsiteX17" fmla="*/ 497675 w 840310"/>
                  <a:gd name="connsiteY17" fmla="*/ 201807 h 864481"/>
                  <a:gd name="connsiteX18" fmla="*/ 533803 w 840310"/>
                  <a:gd name="connsiteY18" fmla="*/ 251246 h 864481"/>
                  <a:gd name="connsiteX19" fmla="*/ 775287 w 840310"/>
                  <a:gd name="connsiteY19" fmla="*/ 236985 h 864481"/>
                  <a:gd name="connsiteX20" fmla="*/ 788597 w 840310"/>
                  <a:gd name="connsiteY20" fmla="*/ 243640 h 864481"/>
                  <a:gd name="connsiteX21" fmla="*/ 838035 w 840310"/>
                  <a:gd name="connsiteY21" fmla="*/ 321602 h 864481"/>
                  <a:gd name="connsiteX22" fmla="*/ 838986 w 840310"/>
                  <a:gd name="connsiteY22" fmla="*/ 334912 h 864481"/>
                  <a:gd name="connsiteX23" fmla="*/ 730603 w 840310"/>
                  <a:gd name="connsiteY23" fmla="*/ 611581 h 864481"/>
                  <a:gd name="connsiteX24" fmla="*/ 717293 w 840310"/>
                  <a:gd name="connsiteY24" fmla="*/ 621089 h 864481"/>
                  <a:gd name="connsiteX25" fmla="*/ 675461 w 840310"/>
                  <a:gd name="connsiteY25" fmla="*/ 621089 h 864481"/>
                  <a:gd name="connsiteX26" fmla="*/ 626974 w 840310"/>
                  <a:gd name="connsiteY26" fmla="*/ 684789 h 864481"/>
                  <a:gd name="connsiteX27" fmla="*/ 621269 w 840310"/>
                  <a:gd name="connsiteY27" fmla="*/ 848318 h 864481"/>
                  <a:gd name="connsiteX28" fmla="*/ 607009 w 840310"/>
                  <a:gd name="connsiteY28" fmla="*/ 861629 h 864481"/>
                  <a:gd name="connsiteX29" fmla="*/ 493872 w 840310"/>
                  <a:gd name="connsiteY29" fmla="*/ 864481 h 864481"/>
                  <a:gd name="connsiteX30" fmla="*/ 493872 w 840310"/>
                  <a:gd name="connsiteY30" fmla="*/ 864481 h 864481"/>
                  <a:gd name="connsiteX31" fmla="*/ 419715 w 840310"/>
                  <a:gd name="connsiteY31" fmla="*/ 738982 h 864481"/>
                  <a:gd name="connsiteX32" fmla="*/ 431124 w 840310"/>
                  <a:gd name="connsiteY32" fmla="*/ 744686 h 864481"/>
                  <a:gd name="connsiteX33" fmla="*/ 500527 w 840310"/>
                  <a:gd name="connsiteY33" fmla="*/ 835959 h 864481"/>
                  <a:gd name="connsiteX34" fmla="*/ 592748 w 840310"/>
                  <a:gd name="connsiteY34" fmla="*/ 834057 h 864481"/>
                  <a:gd name="connsiteX35" fmla="*/ 598452 w 840310"/>
                  <a:gd name="connsiteY35" fmla="*/ 679085 h 864481"/>
                  <a:gd name="connsiteX36" fmla="*/ 601304 w 840310"/>
                  <a:gd name="connsiteY36" fmla="*/ 670528 h 864481"/>
                  <a:gd name="connsiteX37" fmla="*/ 657397 w 840310"/>
                  <a:gd name="connsiteY37" fmla="*/ 597320 h 864481"/>
                  <a:gd name="connsiteX38" fmla="*/ 668806 w 840310"/>
                  <a:gd name="connsiteY38" fmla="*/ 591615 h 864481"/>
                  <a:gd name="connsiteX39" fmla="*/ 708736 w 840310"/>
                  <a:gd name="connsiteY39" fmla="*/ 591615 h 864481"/>
                  <a:gd name="connsiteX40" fmla="*/ 811415 w 840310"/>
                  <a:gd name="connsiteY40" fmla="*/ 330158 h 864481"/>
                  <a:gd name="connsiteX41" fmla="*/ 769583 w 840310"/>
                  <a:gd name="connsiteY41" fmla="*/ 265507 h 864481"/>
                  <a:gd name="connsiteX42" fmla="*/ 528098 w 840310"/>
                  <a:gd name="connsiteY42" fmla="*/ 279769 h 864481"/>
                  <a:gd name="connsiteX43" fmla="*/ 515739 w 840310"/>
                  <a:gd name="connsiteY43" fmla="*/ 274064 h 864481"/>
                  <a:gd name="connsiteX44" fmla="*/ 482463 w 840310"/>
                  <a:gd name="connsiteY44" fmla="*/ 228428 h 864481"/>
                  <a:gd name="connsiteX45" fmla="*/ 282811 w 840310"/>
                  <a:gd name="connsiteY45" fmla="*/ 336814 h 864481"/>
                  <a:gd name="connsiteX46" fmla="*/ 264747 w 840310"/>
                  <a:gd name="connsiteY46" fmla="*/ 332060 h 864481"/>
                  <a:gd name="connsiteX47" fmla="*/ 262846 w 840310"/>
                  <a:gd name="connsiteY47" fmla="*/ 329208 h 864481"/>
                  <a:gd name="connsiteX48" fmla="*/ 58439 w 840310"/>
                  <a:gd name="connsiteY48" fmla="*/ 34474 h 864481"/>
                  <a:gd name="connsiteX49" fmla="*/ 31819 w 840310"/>
                  <a:gd name="connsiteY49" fmla="*/ 61096 h 864481"/>
                  <a:gd name="connsiteX50" fmla="*/ 82208 w 840310"/>
                  <a:gd name="connsiteY50" fmla="*/ 135254 h 864481"/>
                  <a:gd name="connsiteX51" fmla="*/ 85060 w 840310"/>
                  <a:gd name="connsiteY51" fmla="*/ 144762 h 864481"/>
                  <a:gd name="connsiteX52" fmla="*/ 79355 w 840310"/>
                  <a:gd name="connsiteY52" fmla="*/ 193250 h 864481"/>
                  <a:gd name="connsiteX53" fmla="*/ 50834 w 840310"/>
                  <a:gd name="connsiteY53" fmla="*/ 426184 h 864481"/>
                  <a:gd name="connsiteX54" fmla="*/ 103124 w 840310"/>
                  <a:gd name="connsiteY54" fmla="*/ 551684 h 864481"/>
                  <a:gd name="connsiteX55" fmla="*/ 322741 w 840310"/>
                  <a:gd name="connsiteY55" fmla="*/ 785569 h 864481"/>
                  <a:gd name="connsiteX56" fmla="*/ 413060 w 840310"/>
                  <a:gd name="connsiteY56" fmla="*/ 738031 h 864481"/>
                  <a:gd name="connsiteX57" fmla="*/ 419715 w 840310"/>
                  <a:gd name="connsiteY57" fmla="*/ 738982 h 86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840310" h="864481">
                    <a:moveTo>
                      <a:pt x="493872" y="864481"/>
                    </a:moveTo>
                    <a:cubicBezTo>
                      <a:pt x="489118" y="864481"/>
                      <a:pt x="485316" y="862580"/>
                      <a:pt x="482463" y="858777"/>
                    </a:cubicBezTo>
                    <a:lnTo>
                      <a:pt x="415913" y="771307"/>
                    </a:lnTo>
                    <a:lnTo>
                      <a:pt x="326544" y="817894"/>
                    </a:lnTo>
                    <a:cubicBezTo>
                      <a:pt x="320840" y="820747"/>
                      <a:pt x="314185" y="819796"/>
                      <a:pt x="309431" y="815042"/>
                    </a:cubicBezTo>
                    <a:lnTo>
                      <a:pt x="80306" y="571649"/>
                    </a:lnTo>
                    <a:cubicBezTo>
                      <a:pt x="79355" y="570699"/>
                      <a:pt x="78405" y="568797"/>
                      <a:pt x="77454" y="567846"/>
                    </a:cubicBezTo>
                    <a:lnTo>
                      <a:pt x="22312" y="436643"/>
                    </a:lnTo>
                    <a:cubicBezTo>
                      <a:pt x="21361" y="434741"/>
                      <a:pt x="21361" y="431889"/>
                      <a:pt x="21361" y="429036"/>
                    </a:cubicBezTo>
                    <a:lnTo>
                      <a:pt x="56538" y="148565"/>
                    </a:lnTo>
                    <a:lnTo>
                      <a:pt x="2347" y="68701"/>
                    </a:lnTo>
                    <a:cubicBezTo>
                      <a:pt x="-1456" y="62997"/>
                      <a:pt x="-506" y="55391"/>
                      <a:pt x="4248" y="50637"/>
                    </a:cubicBezTo>
                    <a:lnTo>
                      <a:pt x="50834" y="4050"/>
                    </a:lnTo>
                    <a:cubicBezTo>
                      <a:pt x="53686" y="1198"/>
                      <a:pt x="58439" y="-703"/>
                      <a:pt x="62242" y="247"/>
                    </a:cubicBezTo>
                    <a:cubicBezTo>
                      <a:pt x="66045" y="247"/>
                      <a:pt x="69848" y="3100"/>
                      <a:pt x="72700" y="5952"/>
                    </a:cubicBezTo>
                    <a:lnTo>
                      <a:pt x="280909" y="306390"/>
                    </a:lnTo>
                    <a:lnTo>
                      <a:pt x="479611" y="198004"/>
                    </a:lnTo>
                    <a:cubicBezTo>
                      <a:pt x="486266" y="194201"/>
                      <a:pt x="493872" y="196102"/>
                      <a:pt x="497675" y="201807"/>
                    </a:cubicBezTo>
                    <a:lnTo>
                      <a:pt x="533803" y="251246"/>
                    </a:lnTo>
                    <a:lnTo>
                      <a:pt x="775287" y="236985"/>
                    </a:lnTo>
                    <a:cubicBezTo>
                      <a:pt x="780041" y="236985"/>
                      <a:pt x="785745" y="238886"/>
                      <a:pt x="788597" y="243640"/>
                    </a:cubicBezTo>
                    <a:lnTo>
                      <a:pt x="838035" y="321602"/>
                    </a:lnTo>
                    <a:cubicBezTo>
                      <a:pt x="840887" y="325405"/>
                      <a:pt x="840887" y="330158"/>
                      <a:pt x="838986" y="334912"/>
                    </a:cubicBezTo>
                    <a:lnTo>
                      <a:pt x="730603" y="611581"/>
                    </a:lnTo>
                    <a:cubicBezTo>
                      <a:pt x="728701" y="617286"/>
                      <a:pt x="722997" y="621089"/>
                      <a:pt x="717293" y="621089"/>
                    </a:cubicBezTo>
                    <a:lnTo>
                      <a:pt x="675461" y="621089"/>
                    </a:lnTo>
                    <a:lnTo>
                      <a:pt x="626974" y="684789"/>
                    </a:lnTo>
                    <a:lnTo>
                      <a:pt x="621269" y="848318"/>
                    </a:lnTo>
                    <a:cubicBezTo>
                      <a:pt x="621269" y="855925"/>
                      <a:pt x="614614" y="861629"/>
                      <a:pt x="607009" y="861629"/>
                    </a:cubicBezTo>
                    <a:lnTo>
                      <a:pt x="493872" y="864481"/>
                    </a:lnTo>
                    <a:cubicBezTo>
                      <a:pt x="493872" y="864481"/>
                      <a:pt x="493872" y="864481"/>
                      <a:pt x="493872" y="864481"/>
                    </a:cubicBezTo>
                    <a:close/>
                    <a:moveTo>
                      <a:pt x="419715" y="738982"/>
                    </a:moveTo>
                    <a:cubicBezTo>
                      <a:pt x="424469" y="738982"/>
                      <a:pt x="428272" y="740883"/>
                      <a:pt x="431124" y="744686"/>
                    </a:cubicBezTo>
                    <a:lnTo>
                      <a:pt x="500527" y="835959"/>
                    </a:lnTo>
                    <a:lnTo>
                      <a:pt x="592748" y="834057"/>
                    </a:lnTo>
                    <a:lnTo>
                      <a:pt x="598452" y="679085"/>
                    </a:lnTo>
                    <a:cubicBezTo>
                      <a:pt x="598452" y="676232"/>
                      <a:pt x="599403" y="673380"/>
                      <a:pt x="601304" y="670528"/>
                    </a:cubicBezTo>
                    <a:lnTo>
                      <a:pt x="657397" y="597320"/>
                    </a:lnTo>
                    <a:cubicBezTo>
                      <a:pt x="660249" y="593517"/>
                      <a:pt x="664052" y="591615"/>
                      <a:pt x="668806" y="591615"/>
                    </a:cubicBezTo>
                    <a:lnTo>
                      <a:pt x="708736" y="591615"/>
                    </a:lnTo>
                    <a:lnTo>
                      <a:pt x="811415" y="330158"/>
                    </a:lnTo>
                    <a:lnTo>
                      <a:pt x="769583" y="265507"/>
                    </a:lnTo>
                    <a:lnTo>
                      <a:pt x="528098" y="279769"/>
                    </a:lnTo>
                    <a:cubicBezTo>
                      <a:pt x="523345" y="279769"/>
                      <a:pt x="518591" y="277867"/>
                      <a:pt x="515739" y="274064"/>
                    </a:cubicBezTo>
                    <a:lnTo>
                      <a:pt x="482463" y="228428"/>
                    </a:lnTo>
                    <a:lnTo>
                      <a:pt x="282811" y="336814"/>
                    </a:lnTo>
                    <a:cubicBezTo>
                      <a:pt x="276156" y="340617"/>
                      <a:pt x="268550" y="338715"/>
                      <a:pt x="264747" y="332060"/>
                    </a:cubicBezTo>
                    <a:lnTo>
                      <a:pt x="262846" y="329208"/>
                    </a:lnTo>
                    <a:lnTo>
                      <a:pt x="58439" y="34474"/>
                    </a:lnTo>
                    <a:lnTo>
                      <a:pt x="31819" y="61096"/>
                    </a:lnTo>
                    <a:lnTo>
                      <a:pt x="82208" y="135254"/>
                    </a:lnTo>
                    <a:cubicBezTo>
                      <a:pt x="84109" y="138107"/>
                      <a:pt x="85060" y="141909"/>
                      <a:pt x="85060" y="144762"/>
                    </a:cubicBezTo>
                    <a:lnTo>
                      <a:pt x="79355" y="193250"/>
                    </a:lnTo>
                    <a:lnTo>
                      <a:pt x="50834" y="426184"/>
                    </a:lnTo>
                    <a:lnTo>
                      <a:pt x="103124" y="551684"/>
                    </a:lnTo>
                    <a:lnTo>
                      <a:pt x="322741" y="785569"/>
                    </a:lnTo>
                    <a:lnTo>
                      <a:pt x="413060" y="738031"/>
                    </a:lnTo>
                    <a:cubicBezTo>
                      <a:pt x="415913" y="739933"/>
                      <a:pt x="417814" y="738982"/>
                      <a:pt x="419715" y="738982"/>
                    </a:cubicBez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EE979202-700A-3D4A-B05D-A9C7AD7C3C41}"/>
                  </a:ext>
                </a:extLst>
              </p:cNvPr>
              <p:cNvSpPr/>
              <p:nvPr/>
            </p:nvSpPr>
            <p:spPr>
              <a:xfrm>
                <a:off x="4504484" y="3679047"/>
                <a:ext cx="1182703" cy="1124740"/>
              </a:xfrm>
              <a:custGeom>
                <a:avLst/>
                <a:gdLst>
                  <a:gd name="connsiteX0" fmla="*/ 811920 w 1182703"/>
                  <a:gd name="connsiteY0" fmla="*/ 1121888 h 1124740"/>
                  <a:gd name="connsiteX1" fmla="*/ 804314 w 1182703"/>
                  <a:gd name="connsiteY1" fmla="*/ 1119986 h 1124740"/>
                  <a:gd name="connsiteX2" fmla="*/ 797659 w 1182703"/>
                  <a:gd name="connsiteY2" fmla="*/ 1111430 h 1124740"/>
                  <a:gd name="connsiteX3" fmla="*/ 749172 w 1182703"/>
                  <a:gd name="connsiteY3" fmla="*/ 907968 h 1124740"/>
                  <a:gd name="connsiteX4" fmla="*/ 587549 w 1182703"/>
                  <a:gd name="connsiteY4" fmla="*/ 742538 h 1124740"/>
                  <a:gd name="connsiteX5" fmla="*/ 501033 w 1182703"/>
                  <a:gd name="connsiteY5" fmla="*/ 774863 h 1124740"/>
                  <a:gd name="connsiteX6" fmla="*/ 492476 w 1182703"/>
                  <a:gd name="connsiteY6" fmla="*/ 775814 h 1124740"/>
                  <a:gd name="connsiteX7" fmla="*/ 330853 w 1182703"/>
                  <a:gd name="connsiteY7" fmla="*/ 738735 h 1124740"/>
                  <a:gd name="connsiteX8" fmla="*/ 320395 w 1182703"/>
                  <a:gd name="connsiteY8" fmla="*/ 730178 h 1124740"/>
                  <a:gd name="connsiteX9" fmla="*/ 257647 w 1182703"/>
                  <a:gd name="connsiteY9" fmla="*/ 570451 h 1124740"/>
                  <a:gd name="connsiteX10" fmla="*/ 192997 w 1182703"/>
                  <a:gd name="connsiteY10" fmla="*/ 588516 h 1124740"/>
                  <a:gd name="connsiteX11" fmla="*/ 181589 w 1182703"/>
                  <a:gd name="connsiteY11" fmla="*/ 587565 h 1124740"/>
                  <a:gd name="connsiteX12" fmla="*/ 7606 w 1182703"/>
                  <a:gd name="connsiteY12" fmla="*/ 487736 h 1124740"/>
                  <a:gd name="connsiteX13" fmla="*/ 0 w 1182703"/>
                  <a:gd name="connsiteY13" fmla="*/ 475376 h 1124740"/>
                  <a:gd name="connsiteX14" fmla="*/ 5704 w 1182703"/>
                  <a:gd name="connsiteY14" fmla="*/ 258605 h 1124740"/>
                  <a:gd name="connsiteX15" fmla="*/ 8557 w 1182703"/>
                  <a:gd name="connsiteY15" fmla="*/ 250048 h 1124740"/>
                  <a:gd name="connsiteX16" fmla="*/ 158771 w 1182703"/>
                  <a:gd name="connsiteY16" fmla="*/ 69405 h 1124740"/>
                  <a:gd name="connsiteX17" fmla="*/ 171131 w 1182703"/>
                  <a:gd name="connsiteY17" fmla="*/ 64651 h 1124740"/>
                  <a:gd name="connsiteX18" fmla="*/ 366030 w 1182703"/>
                  <a:gd name="connsiteY18" fmla="*/ 86519 h 1124740"/>
                  <a:gd name="connsiteX19" fmla="*/ 406911 w 1182703"/>
                  <a:gd name="connsiteY19" fmla="*/ 7606 h 1124740"/>
                  <a:gd name="connsiteX20" fmla="*/ 420221 w 1182703"/>
                  <a:gd name="connsiteY20" fmla="*/ 0 h 1124740"/>
                  <a:gd name="connsiteX21" fmla="*/ 592303 w 1182703"/>
                  <a:gd name="connsiteY21" fmla="*/ 5705 h 1124740"/>
                  <a:gd name="connsiteX22" fmla="*/ 604662 w 1182703"/>
                  <a:gd name="connsiteY22" fmla="*/ 14261 h 1124740"/>
                  <a:gd name="connsiteX23" fmla="*/ 656952 w 1182703"/>
                  <a:gd name="connsiteY23" fmla="*/ 138810 h 1124740"/>
                  <a:gd name="connsiteX24" fmla="*/ 881323 w 1182703"/>
                  <a:gd name="connsiteY24" fmla="*/ 375547 h 1124740"/>
                  <a:gd name="connsiteX25" fmla="*/ 971642 w 1182703"/>
                  <a:gd name="connsiteY25" fmla="*/ 331813 h 1124740"/>
                  <a:gd name="connsiteX26" fmla="*/ 988755 w 1182703"/>
                  <a:gd name="connsiteY26" fmla="*/ 335616 h 1124740"/>
                  <a:gd name="connsiteX27" fmla="*/ 1056257 w 1182703"/>
                  <a:gd name="connsiteY27" fmla="*/ 419282 h 1124740"/>
                  <a:gd name="connsiteX28" fmla="*/ 1164640 w 1182703"/>
                  <a:gd name="connsiteY28" fmla="*/ 421183 h 1124740"/>
                  <a:gd name="connsiteX29" fmla="*/ 1178901 w 1182703"/>
                  <a:gd name="connsiteY29" fmla="*/ 435445 h 1124740"/>
                  <a:gd name="connsiteX30" fmla="*/ 1182704 w 1182703"/>
                  <a:gd name="connsiteY30" fmla="*/ 636054 h 1124740"/>
                  <a:gd name="connsiteX31" fmla="*/ 1176048 w 1182703"/>
                  <a:gd name="connsiteY31" fmla="*/ 648413 h 1124740"/>
                  <a:gd name="connsiteX32" fmla="*/ 1076222 w 1182703"/>
                  <a:gd name="connsiteY32" fmla="*/ 713064 h 1124740"/>
                  <a:gd name="connsiteX33" fmla="*/ 938367 w 1182703"/>
                  <a:gd name="connsiteY33" fmla="*/ 888003 h 1124740"/>
                  <a:gd name="connsiteX34" fmla="*/ 955480 w 1182703"/>
                  <a:gd name="connsiteY34" fmla="*/ 1079104 h 1124740"/>
                  <a:gd name="connsiteX35" fmla="*/ 943121 w 1182703"/>
                  <a:gd name="connsiteY35" fmla="*/ 1093365 h 1124740"/>
                  <a:gd name="connsiteX36" fmla="*/ 810970 w 1182703"/>
                  <a:gd name="connsiteY36" fmla="*/ 1124740 h 1124740"/>
                  <a:gd name="connsiteX37" fmla="*/ 811920 w 1182703"/>
                  <a:gd name="connsiteY37" fmla="*/ 1121888 h 1124740"/>
                  <a:gd name="connsiteX38" fmla="*/ 592303 w 1182703"/>
                  <a:gd name="connsiteY38" fmla="*/ 710212 h 1124740"/>
                  <a:gd name="connsiteX39" fmla="*/ 602760 w 1182703"/>
                  <a:gd name="connsiteY39" fmla="*/ 714966 h 1124740"/>
                  <a:gd name="connsiteX40" fmla="*/ 773891 w 1182703"/>
                  <a:gd name="connsiteY40" fmla="*/ 889904 h 1124740"/>
                  <a:gd name="connsiteX41" fmla="*/ 777694 w 1182703"/>
                  <a:gd name="connsiteY41" fmla="*/ 896560 h 1124740"/>
                  <a:gd name="connsiteX42" fmla="*/ 823329 w 1182703"/>
                  <a:gd name="connsiteY42" fmla="*/ 1089562 h 1124740"/>
                  <a:gd name="connsiteX43" fmla="*/ 931712 w 1182703"/>
                  <a:gd name="connsiteY43" fmla="*/ 1062941 h 1124740"/>
                  <a:gd name="connsiteX44" fmla="*/ 914599 w 1182703"/>
                  <a:gd name="connsiteY44" fmla="*/ 882298 h 1124740"/>
                  <a:gd name="connsiteX45" fmla="*/ 914599 w 1182703"/>
                  <a:gd name="connsiteY45" fmla="*/ 880397 h 1124740"/>
                  <a:gd name="connsiteX46" fmla="*/ 917451 w 1182703"/>
                  <a:gd name="connsiteY46" fmla="*/ 869938 h 1124740"/>
                  <a:gd name="connsiteX47" fmla="*/ 1061011 w 1182703"/>
                  <a:gd name="connsiteY47" fmla="*/ 689295 h 1124740"/>
                  <a:gd name="connsiteX48" fmla="*/ 1064813 w 1182703"/>
                  <a:gd name="connsiteY48" fmla="*/ 686443 h 1124740"/>
                  <a:gd name="connsiteX49" fmla="*/ 1160837 w 1182703"/>
                  <a:gd name="connsiteY49" fmla="*/ 625595 h 1124740"/>
                  <a:gd name="connsiteX50" fmla="*/ 1157034 w 1182703"/>
                  <a:gd name="connsiteY50" fmla="*/ 446854 h 1124740"/>
                  <a:gd name="connsiteX51" fmla="*/ 1056257 w 1182703"/>
                  <a:gd name="connsiteY51" fmla="*/ 444952 h 1124740"/>
                  <a:gd name="connsiteX52" fmla="*/ 1045799 w 1182703"/>
                  <a:gd name="connsiteY52" fmla="*/ 439248 h 1124740"/>
                  <a:gd name="connsiteX53" fmla="*/ 981150 w 1182703"/>
                  <a:gd name="connsiteY53" fmla="*/ 359385 h 1124740"/>
                  <a:gd name="connsiteX54" fmla="*/ 891781 w 1182703"/>
                  <a:gd name="connsiteY54" fmla="*/ 402168 h 1124740"/>
                  <a:gd name="connsiteX55" fmla="*/ 875619 w 1182703"/>
                  <a:gd name="connsiteY55" fmla="*/ 399316 h 1124740"/>
                  <a:gd name="connsiteX56" fmla="*/ 873717 w 1182703"/>
                  <a:gd name="connsiteY56" fmla="*/ 397415 h 1124740"/>
                  <a:gd name="connsiteX57" fmla="*/ 641740 w 1182703"/>
                  <a:gd name="connsiteY57" fmla="*/ 153071 h 1124740"/>
                  <a:gd name="connsiteX58" fmla="*/ 638888 w 1182703"/>
                  <a:gd name="connsiteY58" fmla="*/ 148317 h 1124740"/>
                  <a:gd name="connsiteX59" fmla="*/ 587549 w 1182703"/>
                  <a:gd name="connsiteY59" fmla="*/ 30424 h 1124740"/>
                  <a:gd name="connsiteX60" fmla="*/ 433531 w 1182703"/>
                  <a:gd name="connsiteY60" fmla="*/ 24720 h 1124740"/>
                  <a:gd name="connsiteX61" fmla="*/ 391699 w 1182703"/>
                  <a:gd name="connsiteY61" fmla="*/ 104583 h 1124740"/>
                  <a:gd name="connsiteX62" fmla="*/ 377438 w 1182703"/>
                  <a:gd name="connsiteY62" fmla="*/ 112189 h 1124740"/>
                  <a:gd name="connsiteX63" fmla="*/ 180638 w 1182703"/>
                  <a:gd name="connsiteY63" fmla="*/ 90321 h 1124740"/>
                  <a:gd name="connsiteX64" fmla="*/ 38980 w 1182703"/>
                  <a:gd name="connsiteY64" fmla="*/ 261457 h 1124740"/>
                  <a:gd name="connsiteX65" fmla="*/ 33275 w 1182703"/>
                  <a:gd name="connsiteY65" fmla="*/ 464918 h 1124740"/>
                  <a:gd name="connsiteX66" fmla="*/ 193948 w 1182703"/>
                  <a:gd name="connsiteY66" fmla="*/ 558092 h 1124740"/>
                  <a:gd name="connsiteX67" fmla="*/ 265253 w 1182703"/>
                  <a:gd name="connsiteY67" fmla="*/ 538126 h 1124740"/>
                  <a:gd name="connsiteX68" fmla="*/ 282366 w 1182703"/>
                  <a:gd name="connsiteY68" fmla="*/ 546683 h 1124740"/>
                  <a:gd name="connsiteX69" fmla="*/ 347015 w 1182703"/>
                  <a:gd name="connsiteY69" fmla="*/ 711163 h 1124740"/>
                  <a:gd name="connsiteX70" fmla="*/ 497230 w 1182703"/>
                  <a:gd name="connsiteY70" fmla="*/ 745390 h 1124740"/>
                  <a:gd name="connsiteX71" fmla="*/ 588500 w 1182703"/>
                  <a:gd name="connsiteY71" fmla="*/ 711163 h 1124740"/>
                  <a:gd name="connsiteX72" fmla="*/ 592303 w 1182703"/>
                  <a:gd name="connsiteY72" fmla="*/ 710212 h 1124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1182703" h="1124740">
                    <a:moveTo>
                      <a:pt x="811920" y="1121888"/>
                    </a:moveTo>
                    <a:cubicBezTo>
                      <a:pt x="809068" y="1121888"/>
                      <a:pt x="807167" y="1120937"/>
                      <a:pt x="804314" y="1119986"/>
                    </a:cubicBezTo>
                    <a:cubicBezTo>
                      <a:pt x="801462" y="1118085"/>
                      <a:pt x="798610" y="1115233"/>
                      <a:pt x="797659" y="1111430"/>
                    </a:cubicBezTo>
                    <a:lnTo>
                      <a:pt x="749172" y="907968"/>
                    </a:lnTo>
                    <a:lnTo>
                      <a:pt x="587549" y="742538"/>
                    </a:lnTo>
                    <a:lnTo>
                      <a:pt x="501033" y="774863"/>
                    </a:lnTo>
                    <a:cubicBezTo>
                      <a:pt x="498181" y="775814"/>
                      <a:pt x="495328" y="775814"/>
                      <a:pt x="492476" y="775814"/>
                    </a:cubicBezTo>
                    <a:lnTo>
                      <a:pt x="330853" y="738735"/>
                    </a:lnTo>
                    <a:cubicBezTo>
                      <a:pt x="326099" y="737784"/>
                      <a:pt x="322296" y="733981"/>
                      <a:pt x="320395" y="730178"/>
                    </a:cubicBezTo>
                    <a:lnTo>
                      <a:pt x="257647" y="570451"/>
                    </a:lnTo>
                    <a:lnTo>
                      <a:pt x="192997" y="588516"/>
                    </a:lnTo>
                    <a:cubicBezTo>
                      <a:pt x="189195" y="589466"/>
                      <a:pt x="185392" y="589466"/>
                      <a:pt x="181589" y="587565"/>
                    </a:cubicBezTo>
                    <a:lnTo>
                      <a:pt x="7606" y="487736"/>
                    </a:lnTo>
                    <a:cubicBezTo>
                      <a:pt x="2852" y="484884"/>
                      <a:pt x="0" y="480130"/>
                      <a:pt x="0" y="475376"/>
                    </a:cubicBezTo>
                    <a:lnTo>
                      <a:pt x="5704" y="258605"/>
                    </a:lnTo>
                    <a:cubicBezTo>
                      <a:pt x="5704" y="255753"/>
                      <a:pt x="6655" y="251949"/>
                      <a:pt x="8557" y="250048"/>
                    </a:cubicBezTo>
                    <a:lnTo>
                      <a:pt x="158771" y="69405"/>
                    </a:lnTo>
                    <a:cubicBezTo>
                      <a:pt x="161623" y="65602"/>
                      <a:pt x="166377" y="63701"/>
                      <a:pt x="171131" y="64651"/>
                    </a:cubicBezTo>
                    <a:lnTo>
                      <a:pt x="366030" y="86519"/>
                    </a:lnTo>
                    <a:lnTo>
                      <a:pt x="406911" y="7606"/>
                    </a:lnTo>
                    <a:cubicBezTo>
                      <a:pt x="409763" y="2852"/>
                      <a:pt x="414517" y="0"/>
                      <a:pt x="420221" y="0"/>
                    </a:cubicBezTo>
                    <a:lnTo>
                      <a:pt x="592303" y="5705"/>
                    </a:lnTo>
                    <a:cubicBezTo>
                      <a:pt x="598007" y="5705"/>
                      <a:pt x="602760" y="9508"/>
                      <a:pt x="604662" y="14261"/>
                    </a:cubicBezTo>
                    <a:lnTo>
                      <a:pt x="656952" y="138810"/>
                    </a:lnTo>
                    <a:lnTo>
                      <a:pt x="881323" y="375547"/>
                    </a:lnTo>
                    <a:lnTo>
                      <a:pt x="971642" y="331813"/>
                    </a:lnTo>
                    <a:cubicBezTo>
                      <a:pt x="977347" y="328960"/>
                      <a:pt x="984952" y="330862"/>
                      <a:pt x="988755" y="335616"/>
                    </a:cubicBezTo>
                    <a:lnTo>
                      <a:pt x="1056257" y="419282"/>
                    </a:lnTo>
                    <a:lnTo>
                      <a:pt x="1164640" y="421183"/>
                    </a:lnTo>
                    <a:cubicBezTo>
                      <a:pt x="1172245" y="421183"/>
                      <a:pt x="1178901" y="427839"/>
                      <a:pt x="1178901" y="435445"/>
                    </a:cubicBezTo>
                    <a:lnTo>
                      <a:pt x="1182704" y="636054"/>
                    </a:lnTo>
                    <a:cubicBezTo>
                      <a:pt x="1182704" y="640807"/>
                      <a:pt x="1179851" y="645561"/>
                      <a:pt x="1176048" y="648413"/>
                    </a:cubicBezTo>
                    <a:lnTo>
                      <a:pt x="1076222" y="713064"/>
                    </a:lnTo>
                    <a:lnTo>
                      <a:pt x="938367" y="888003"/>
                    </a:lnTo>
                    <a:cubicBezTo>
                      <a:pt x="941219" y="915575"/>
                      <a:pt x="955480" y="1056286"/>
                      <a:pt x="955480" y="1079104"/>
                    </a:cubicBezTo>
                    <a:cubicBezTo>
                      <a:pt x="955480" y="1085759"/>
                      <a:pt x="949776" y="1092415"/>
                      <a:pt x="943121" y="1093365"/>
                    </a:cubicBezTo>
                    <a:cubicBezTo>
                      <a:pt x="934564" y="1094316"/>
                      <a:pt x="904141" y="1100971"/>
                      <a:pt x="810970" y="1124740"/>
                    </a:cubicBezTo>
                    <a:cubicBezTo>
                      <a:pt x="814772" y="1121888"/>
                      <a:pt x="812871" y="1121888"/>
                      <a:pt x="811920" y="1121888"/>
                    </a:cubicBezTo>
                    <a:close/>
                    <a:moveTo>
                      <a:pt x="592303" y="710212"/>
                    </a:moveTo>
                    <a:cubicBezTo>
                      <a:pt x="596105" y="710212"/>
                      <a:pt x="599908" y="712114"/>
                      <a:pt x="602760" y="714966"/>
                    </a:cubicBezTo>
                    <a:lnTo>
                      <a:pt x="773891" y="889904"/>
                    </a:lnTo>
                    <a:cubicBezTo>
                      <a:pt x="775793" y="891806"/>
                      <a:pt x="776743" y="893707"/>
                      <a:pt x="777694" y="896560"/>
                    </a:cubicBezTo>
                    <a:lnTo>
                      <a:pt x="823329" y="1089562"/>
                    </a:lnTo>
                    <a:cubicBezTo>
                      <a:pt x="876570" y="1076252"/>
                      <a:pt x="911747" y="1066744"/>
                      <a:pt x="931712" y="1062941"/>
                    </a:cubicBezTo>
                    <a:cubicBezTo>
                      <a:pt x="929810" y="1031566"/>
                      <a:pt x="922204" y="952654"/>
                      <a:pt x="914599" y="882298"/>
                    </a:cubicBezTo>
                    <a:lnTo>
                      <a:pt x="914599" y="880397"/>
                    </a:lnTo>
                    <a:cubicBezTo>
                      <a:pt x="914599" y="876594"/>
                      <a:pt x="915549" y="872791"/>
                      <a:pt x="917451" y="869938"/>
                    </a:cubicBezTo>
                    <a:lnTo>
                      <a:pt x="1061011" y="689295"/>
                    </a:lnTo>
                    <a:cubicBezTo>
                      <a:pt x="1061961" y="688345"/>
                      <a:pt x="1062912" y="687394"/>
                      <a:pt x="1064813" y="686443"/>
                    </a:cubicBezTo>
                    <a:lnTo>
                      <a:pt x="1160837" y="625595"/>
                    </a:lnTo>
                    <a:lnTo>
                      <a:pt x="1157034" y="446854"/>
                    </a:lnTo>
                    <a:lnTo>
                      <a:pt x="1056257" y="444952"/>
                    </a:lnTo>
                    <a:cubicBezTo>
                      <a:pt x="1052454" y="444952"/>
                      <a:pt x="1047700" y="443051"/>
                      <a:pt x="1045799" y="439248"/>
                    </a:cubicBezTo>
                    <a:lnTo>
                      <a:pt x="981150" y="359385"/>
                    </a:lnTo>
                    <a:lnTo>
                      <a:pt x="891781" y="402168"/>
                    </a:lnTo>
                    <a:cubicBezTo>
                      <a:pt x="886077" y="405021"/>
                      <a:pt x="879422" y="404070"/>
                      <a:pt x="875619" y="399316"/>
                    </a:cubicBezTo>
                    <a:lnTo>
                      <a:pt x="873717" y="397415"/>
                    </a:lnTo>
                    <a:lnTo>
                      <a:pt x="641740" y="153071"/>
                    </a:lnTo>
                    <a:cubicBezTo>
                      <a:pt x="640790" y="152120"/>
                      <a:pt x="639839" y="150219"/>
                      <a:pt x="638888" y="148317"/>
                    </a:cubicBezTo>
                    <a:lnTo>
                      <a:pt x="587549" y="30424"/>
                    </a:lnTo>
                    <a:lnTo>
                      <a:pt x="433531" y="24720"/>
                    </a:lnTo>
                    <a:lnTo>
                      <a:pt x="391699" y="104583"/>
                    </a:lnTo>
                    <a:cubicBezTo>
                      <a:pt x="388847" y="109337"/>
                      <a:pt x="383143" y="113140"/>
                      <a:pt x="377438" y="112189"/>
                    </a:cubicBezTo>
                    <a:lnTo>
                      <a:pt x="180638" y="90321"/>
                    </a:lnTo>
                    <a:lnTo>
                      <a:pt x="38980" y="261457"/>
                    </a:lnTo>
                    <a:lnTo>
                      <a:pt x="33275" y="464918"/>
                    </a:lnTo>
                    <a:lnTo>
                      <a:pt x="193948" y="558092"/>
                    </a:lnTo>
                    <a:lnTo>
                      <a:pt x="265253" y="538126"/>
                    </a:lnTo>
                    <a:cubicBezTo>
                      <a:pt x="271908" y="536225"/>
                      <a:pt x="279514" y="540028"/>
                      <a:pt x="282366" y="546683"/>
                    </a:cubicBezTo>
                    <a:lnTo>
                      <a:pt x="347015" y="711163"/>
                    </a:lnTo>
                    <a:lnTo>
                      <a:pt x="497230" y="745390"/>
                    </a:lnTo>
                    <a:lnTo>
                      <a:pt x="588500" y="711163"/>
                    </a:lnTo>
                    <a:cubicBezTo>
                      <a:pt x="588500" y="711163"/>
                      <a:pt x="590401" y="710212"/>
                      <a:pt x="592303" y="710212"/>
                    </a:cubicBez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51F66B5F-C0A4-F14B-B2B9-0AFE24D8276A}"/>
                </a:ext>
              </a:extLst>
            </p:cNvPr>
            <p:cNvSpPr/>
            <p:nvPr/>
          </p:nvSpPr>
          <p:spPr>
            <a:xfrm>
              <a:off x="5774980" y="3535127"/>
              <a:ext cx="599938" cy="435800"/>
            </a:xfrm>
            <a:custGeom>
              <a:avLst/>
              <a:gdLst>
                <a:gd name="connsiteX0" fmla="*/ 206932 w 599938"/>
                <a:gd name="connsiteY0" fmla="*/ 435801 h 435800"/>
                <a:gd name="connsiteX1" fmla="*/ 198376 w 599938"/>
                <a:gd name="connsiteY1" fmla="*/ 432949 h 435800"/>
                <a:gd name="connsiteX2" fmla="*/ 101401 w 599938"/>
                <a:gd name="connsiteY2" fmla="*/ 357839 h 435800"/>
                <a:gd name="connsiteX3" fmla="*/ 11082 w 599938"/>
                <a:gd name="connsiteY3" fmla="*/ 341677 h 435800"/>
                <a:gd name="connsiteX4" fmla="*/ 1575 w 599938"/>
                <a:gd name="connsiteY4" fmla="*/ 335021 h 435800"/>
                <a:gd name="connsiteX5" fmla="*/ 625 w 599938"/>
                <a:gd name="connsiteY5" fmla="*/ 322662 h 435800"/>
                <a:gd name="connsiteX6" fmla="*/ 112810 w 599938"/>
                <a:gd name="connsiteY6" fmla="*/ 42190 h 435800"/>
                <a:gd name="connsiteX7" fmla="*/ 128022 w 599938"/>
                <a:gd name="connsiteY7" fmla="*/ 33633 h 435800"/>
                <a:gd name="connsiteX8" fmla="*/ 341935 w 599938"/>
                <a:gd name="connsiteY8" fmla="*/ 69761 h 435800"/>
                <a:gd name="connsiteX9" fmla="*/ 428451 w 599938"/>
                <a:gd name="connsiteY9" fmla="*/ 3209 h 435800"/>
                <a:gd name="connsiteX10" fmla="*/ 440811 w 599938"/>
                <a:gd name="connsiteY10" fmla="*/ 357 h 435800"/>
                <a:gd name="connsiteX11" fmla="*/ 570110 w 599938"/>
                <a:gd name="connsiteY11" fmla="*/ 35534 h 435800"/>
                <a:gd name="connsiteX12" fmla="*/ 580568 w 599938"/>
                <a:gd name="connsiteY12" fmla="*/ 46943 h 435800"/>
                <a:gd name="connsiteX13" fmla="*/ 599582 w 599938"/>
                <a:gd name="connsiteY13" fmla="*/ 144871 h 435800"/>
                <a:gd name="connsiteX14" fmla="*/ 596730 w 599938"/>
                <a:gd name="connsiteY14" fmla="*/ 157231 h 435800"/>
                <a:gd name="connsiteX15" fmla="*/ 537785 w 599938"/>
                <a:gd name="connsiteY15" fmla="*/ 226635 h 435800"/>
                <a:gd name="connsiteX16" fmla="*/ 533982 w 599938"/>
                <a:gd name="connsiteY16" fmla="*/ 325514 h 435800"/>
                <a:gd name="connsiteX17" fmla="*/ 532080 w 599938"/>
                <a:gd name="connsiteY17" fmla="*/ 331218 h 435800"/>
                <a:gd name="connsiteX18" fmla="*/ 492150 w 599938"/>
                <a:gd name="connsiteY18" fmla="*/ 412032 h 435800"/>
                <a:gd name="connsiteX19" fmla="*/ 477889 w 599938"/>
                <a:gd name="connsiteY19" fmla="*/ 419638 h 435800"/>
                <a:gd name="connsiteX20" fmla="*/ 332428 w 599938"/>
                <a:gd name="connsiteY20" fmla="*/ 409180 h 435800"/>
                <a:gd name="connsiteX21" fmla="*/ 209784 w 599938"/>
                <a:gd name="connsiteY21" fmla="*/ 435801 h 435800"/>
                <a:gd name="connsiteX22" fmla="*/ 206932 w 599938"/>
                <a:gd name="connsiteY22" fmla="*/ 435801 h 435800"/>
                <a:gd name="connsiteX23" fmla="*/ 32949 w 599938"/>
                <a:gd name="connsiteY23" fmla="*/ 316957 h 435800"/>
                <a:gd name="connsiteX24" fmla="*/ 109007 w 599938"/>
                <a:gd name="connsiteY24" fmla="*/ 330267 h 435800"/>
                <a:gd name="connsiteX25" fmla="*/ 115662 w 599938"/>
                <a:gd name="connsiteY25" fmla="*/ 333120 h 435800"/>
                <a:gd name="connsiteX26" fmla="*/ 210735 w 599938"/>
                <a:gd name="connsiteY26" fmla="*/ 406328 h 435800"/>
                <a:gd name="connsiteX27" fmla="*/ 328625 w 599938"/>
                <a:gd name="connsiteY27" fmla="*/ 380657 h 435800"/>
                <a:gd name="connsiteX28" fmla="*/ 332428 w 599938"/>
                <a:gd name="connsiteY28" fmla="*/ 380657 h 435800"/>
                <a:gd name="connsiteX29" fmla="*/ 470283 w 599938"/>
                <a:gd name="connsiteY29" fmla="*/ 390165 h 435800"/>
                <a:gd name="connsiteX30" fmla="*/ 504509 w 599938"/>
                <a:gd name="connsiteY30" fmla="*/ 320760 h 435800"/>
                <a:gd name="connsiteX31" fmla="*/ 508312 w 599938"/>
                <a:gd name="connsiteY31" fmla="*/ 219980 h 435800"/>
                <a:gd name="connsiteX32" fmla="*/ 512115 w 599938"/>
                <a:gd name="connsiteY32" fmla="*/ 211423 h 435800"/>
                <a:gd name="connsiteX33" fmla="*/ 570110 w 599938"/>
                <a:gd name="connsiteY33" fmla="*/ 143920 h 435800"/>
                <a:gd name="connsiteX34" fmla="*/ 553947 w 599938"/>
                <a:gd name="connsiteY34" fmla="*/ 61205 h 435800"/>
                <a:gd name="connsiteX35" fmla="*/ 440811 w 599938"/>
                <a:gd name="connsiteY35" fmla="*/ 29830 h 435800"/>
                <a:gd name="connsiteX36" fmla="*/ 355245 w 599938"/>
                <a:gd name="connsiteY36" fmla="*/ 96382 h 435800"/>
                <a:gd name="connsiteX37" fmla="*/ 343837 w 599938"/>
                <a:gd name="connsiteY37" fmla="*/ 99235 h 435800"/>
                <a:gd name="connsiteX38" fmla="*/ 134677 w 599938"/>
                <a:gd name="connsiteY38" fmla="*/ 64057 h 435800"/>
                <a:gd name="connsiteX39" fmla="*/ 32949 w 599938"/>
                <a:gd name="connsiteY39" fmla="*/ 316957 h 43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99938" h="435800">
                  <a:moveTo>
                    <a:pt x="206932" y="435801"/>
                  </a:moveTo>
                  <a:cubicBezTo>
                    <a:pt x="204080" y="435801"/>
                    <a:pt x="200277" y="434850"/>
                    <a:pt x="198376" y="432949"/>
                  </a:cubicBezTo>
                  <a:lnTo>
                    <a:pt x="101401" y="357839"/>
                  </a:lnTo>
                  <a:lnTo>
                    <a:pt x="11082" y="341677"/>
                  </a:lnTo>
                  <a:cubicBezTo>
                    <a:pt x="7280" y="340726"/>
                    <a:pt x="3477" y="337874"/>
                    <a:pt x="1575" y="335021"/>
                  </a:cubicBezTo>
                  <a:cubicBezTo>
                    <a:pt x="-326" y="332169"/>
                    <a:pt x="-326" y="326464"/>
                    <a:pt x="625" y="322662"/>
                  </a:cubicBezTo>
                  <a:lnTo>
                    <a:pt x="112810" y="42190"/>
                  </a:lnTo>
                  <a:cubicBezTo>
                    <a:pt x="115662" y="35534"/>
                    <a:pt x="121367" y="32682"/>
                    <a:pt x="128022" y="33633"/>
                  </a:cubicBezTo>
                  <a:lnTo>
                    <a:pt x="341935" y="69761"/>
                  </a:lnTo>
                  <a:lnTo>
                    <a:pt x="428451" y="3209"/>
                  </a:lnTo>
                  <a:cubicBezTo>
                    <a:pt x="432254" y="357"/>
                    <a:pt x="437008" y="-594"/>
                    <a:pt x="440811" y="357"/>
                  </a:cubicBezTo>
                  <a:lnTo>
                    <a:pt x="570110" y="35534"/>
                  </a:lnTo>
                  <a:cubicBezTo>
                    <a:pt x="575814" y="37436"/>
                    <a:pt x="579617" y="41239"/>
                    <a:pt x="580568" y="46943"/>
                  </a:cubicBezTo>
                  <a:lnTo>
                    <a:pt x="599582" y="144871"/>
                  </a:lnTo>
                  <a:cubicBezTo>
                    <a:pt x="600533" y="148674"/>
                    <a:pt x="599582" y="153427"/>
                    <a:pt x="596730" y="157231"/>
                  </a:cubicBezTo>
                  <a:lnTo>
                    <a:pt x="537785" y="226635"/>
                  </a:lnTo>
                  <a:lnTo>
                    <a:pt x="533982" y="325514"/>
                  </a:lnTo>
                  <a:cubicBezTo>
                    <a:pt x="533982" y="327415"/>
                    <a:pt x="533031" y="329317"/>
                    <a:pt x="532080" y="331218"/>
                  </a:cubicBezTo>
                  <a:lnTo>
                    <a:pt x="492150" y="412032"/>
                  </a:lnTo>
                  <a:cubicBezTo>
                    <a:pt x="489298" y="417737"/>
                    <a:pt x="484544" y="420589"/>
                    <a:pt x="477889" y="419638"/>
                  </a:cubicBezTo>
                  <a:lnTo>
                    <a:pt x="332428" y="409180"/>
                  </a:lnTo>
                  <a:lnTo>
                    <a:pt x="209784" y="435801"/>
                  </a:lnTo>
                  <a:cubicBezTo>
                    <a:pt x="208834" y="435801"/>
                    <a:pt x="207883" y="435801"/>
                    <a:pt x="206932" y="435801"/>
                  </a:cubicBezTo>
                  <a:close/>
                  <a:moveTo>
                    <a:pt x="32949" y="316957"/>
                  </a:moveTo>
                  <a:lnTo>
                    <a:pt x="109007" y="330267"/>
                  </a:lnTo>
                  <a:cubicBezTo>
                    <a:pt x="110909" y="330267"/>
                    <a:pt x="113761" y="331218"/>
                    <a:pt x="115662" y="333120"/>
                  </a:cubicBezTo>
                  <a:lnTo>
                    <a:pt x="210735" y="406328"/>
                  </a:lnTo>
                  <a:lnTo>
                    <a:pt x="328625" y="380657"/>
                  </a:lnTo>
                  <a:cubicBezTo>
                    <a:pt x="329576" y="380657"/>
                    <a:pt x="331477" y="380657"/>
                    <a:pt x="332428" y="380657"/>
                  </a:cubicBezTo>
                  <a:lnTo>
                    <a:pt x="470283" y="390165"/>
                  </a:lnTo>
                  <a:lnTo>
                    <a:pt x="504509" y="320760"/>
                  </a:lnTo>
                  <a:lnTo>
                    <a:pt x="508312" y="219980"/>
                  </a:lnTo>
                  <a:cubicBezTo>
                    <a:pt x="508312" y="217128"/>
                    <a:pt x="509263" y="213325"/>
                    <a:pt x="512115" y="211423"/>
                  </a:cubicBezTo>
                  <a:lnTo>
                    <a:pt x="570110" y="143920"/>
                  </a:lnTo>
                  <a:lnTo>
                    <a:pt x="553947" y="61205"/>
                  </a:lnTo>
                  <a:lnTo>
                    <a:pt x="440811" y="29830"/>
                  </a:lnTo>
                  <a:lnTo>
                    <a:pt x="355245" y="96382"/>
                  </a:lnTo>
                  <a:cubicBezTo>
                    <a:pt x="352393" y="99235"/>
                    <a:pt x="347640" y="100186"/>
                    <a:pt x="343837" y="99235"/>
                  </a:cubicBezTo>
                  <a:lnTo>
                    <a:pt x="134677" y="64057"/>
                  </a:lnTo>
                  <a:lnTo>
                    <a:pt x="32949" y="31695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39" name="Graphic 7">
              <a:extLst>
                <a:ext uri="{FF2B5EF4-FFF2-40B4-BE49-F238E27FC236}">
                  <a16:creationId xmlns:a16="http://schemas.microsoft.com/office/drawing/2014/main" id="{32C99FE1-F0D9-124D-B563-CEA41BBC7360}"/>
                </a:ext>
              </a:extLst>
            </p:cNvPr>
            <p:cNvGrpSpPr/>
            <p:nvPr/>
          </p:nvGrpSpPr>
          <p:grpSpPr>
            <a:xfrm>
              <a:off x="5063379" y="3852084"/>
              <a:ext cx="1173684" cy="1959500"/>
              <a:chOff x="5063379" y="3852084"/>
              <a:chExt cx="1173684" cy="1959500"/>
            </a:xfrm>
            <a:grpFill/>
          </p:grpSpPr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60885551-BE91-EC41-895B-ADF58A5D9E94}"/>
                  </a:ext>
                </a:extLst>
              </p:cNvPr>
              <p:cNvSpPr/>
              <p:nvPr/>
            </p:nvSpPr>
            <p:spPr>
              <a:xfrm>
                <a:off x="5577854" y="3852084"/>
                <a:ext cx="593500" cy="662674"/>
              </a:xfrm>
              <a:custGeom>
                <a:avLst/>
                <a:gdLst>
                  <a:gd name="connsiteX0" fmla="*/ 342261 w 593500"/>
                  <a:gd name="connsiteY0" fmla="*/ 662674 h 662674"/>
                  <a:gd name="connsiteX1" fmla="*/ 342261 w 593500"/>
                  <a:gd name="connsiteY1" fmla="*/ 662674 h 662674"/>
                  <a:gd name="connsiteX2" fmla="*/ 251942 w 593500"/>
                  <a:gd name="connsiteY2" fmla="*/ 660773 h 662674"/>
                  <a:gd name="connsiteX3" fmla="*/ 246238 w 593500"/>
                  <a:gd name="connsiteY3" fmla="*/ 658871 h 662674"/>
                  <a:gd name="connsiteX4" fmla="*/ 7606 w 593500"/>
                  <a:gd name="connsiteY4" fmla="*/ 539077 h 662674"/>
                  <a:gd name="connsiteX5" fmla="*/ 0 w 593500"/>
                  <a:gd name="connsiteY5" fmla="*/ 526717 h 662674"/>
                  <a:gd name="connsiteX6" fmla="*/ 6655 w 593500"/>
                  <a:gd name="connsiteY6" fmla="*/ 514357 h 662674"/>
                  <a:gd name="connsiteX7" fmla="*/ 94122 w 593500"/>
                  <a:gd name="connsiteY7" fmla="*/ 458263 h 662674"/>
                  <a:gd name="connsiteX8" fmla="*/ 90319 w 593500"/>
                  <a:gd name="connsiteY8" fmla="*/ 253851 h 662674"/>
                  <a:gd name="connsiteX9" fmla="*/ 90319 w 593500"/>
                  <a:gd name="connsiteY9" fmla="*/ 252900 h 662674"/>
                  <a:gd name="connsiteX10" fmla="*/ 100777 w 593500"/>
                  <a:gd name="connsiteY10" fmla="*/ 81765 h 662674"/>
                  <a:gd name="connsiteX11" fmla="*/ 103629 w 593500"/>
                  <a:gd name="connsiteY11" fmla="*/ 74159 h 662674"/>
                  <a:gd name="connsiteX12" fmla="*/ 154018 w 593500"/>
                  <a:gd name="connsiteY12" fmla="*/ 7606 h 662674"/>
                  <a:gd name="connsiteX13" fmla="*/ 164476 w 593500"/>
                  <a:gd name="connsiteY13" fmla="*/ 1902 h 662674"/>
                  <a:gd name="connsiteX14" fmla="*/ 208209 w 593500"/>
                  <a:gd name="connsiteY14" fmla="*/ 0 h 662674"/>
                  <a:gd name="connsiteX15" fmla="*/ 211061 w 593500"/>
                  <a:gd name="connsiteY15" fmla="*/ 0 h 662674"/>
                  <a:gd name="connsiteX16" fmla="*/ 305183 w 593500"/>
                  <a:gd name="connsiteY16" fmla="*/ 14261 h 662674"/>
                  <a:gd name="connsiteX17" fmla="*/ 311838 w 593500"/>
                  <a:gd name="connsiteY17" fmla="*/ 17113 h 662674"/>
                  <a:gd name="connsiteX18" fmla="*/ 407862 w 593500"/>
                  <a:gd name="connsiteY18" fmla="*/ 95075 h 662674"/>
                  <a:gd name="connsiteX19" fmla="*/ 412615 w 593500"/>
                  <a:gd name="connsiteY19" fmla="*/ 103632 h 662674"/>
                  <a:gd name="connsiteX20" fmla="*/ 429728 w 593500"/>
                  <a:gd name="connsiteY20" fmla="*/ 193953 h 662674"/>
                  <a:gd name="connsiteX21" fmla="*/ 520047 w 593500"/>
                  <a:gd name="connsiteY21" fmla="*/ 197756 h 662674"/>
                  <a:gd name="connsiteX22" fmla="*/ 529555 w 593500"/>
                  <a:gd name="connsiteY22" fmla="*/ 202510 h 662674"/>
                  <a:gd name="connsiteX23" fmla="*/ 589450 w 593500"/>
                  <a:gd name="connsiteY23" fmla="*/ 266211 h 662674"/>
                  <a:gd name="connsiteX24" fmla="*/ 593253 w 593500"/>
                  <a:gd name="connsiteY24" fmla="*/ 278570 h 662674"/>
                  <a:gd name="connsiteX25" fmla="*/ 552372 w 593500"/>
                  <a:gd name="connsiteY25" fmla="*/ 471573 h 662674"/>
                  <a:gd name="connsiteX26" fmla="*/ 538111 w 593500"/>
                  <a:gd name="connsiteY26" fmla="*/ 482982 h 662674"/>
                  <a:gd name="connsiteX27" fmla="*/ 446841 w 593500"/>
                  <a:gd name="connsiteY27" fmla="*/ 482982 h 662674"/>
                  <a:gd name="connsiteX28" fmla="*/ 423073 w 593500"/>
                  <a:gd name="connsiteY28" fmla="*/ 605629 h 662674"/>
                  <a:gd name="connsiteX29" fmla="*/ 417369 w 593500"/>
                  <a:gd name="connsiteY29" fmla="*/ 615137 h 662674"/>
                  <a:gd name="connsiteX30" fmla="*/ 350818 w 593500"/>
                  <a:gd name="connsiteY30" fmla="*/ 659822 h 662674"/>
                  <a:gd name="connsiteX31" fmla="*/ 342261 w 593500"/>
                  <a:gd name="connsiteY31" fmla="*/ 662674 h 662674"/>
                  <a:gd name="connsiteX32" fmla="*/ 255745 w 593500"/>
                  <a:gd name="connsiteY32" fmla="*/ 631299 h 662674"/>
                  <a:gd name="connsiteX33" fmla="*/ 338459 w 593500"/>
                  <a:gd name="connsiteY33" fmla="*/ 633201 h 662674"/>
                  <a:gd name="connsiteX34" fmla="*/ 396453 w 593500"/>
                  <a:gd name="connsiteY34" fmla="*/ 595171 h 662674"/>
                  <a:gd name="connsiteX35" fmla="*/ 418320 w 593500"/>
                  <a:gd name="connsiteY35" fmla="*/ 482032 h 662674"/>
                  <a:gd name="connsiteX36" fmla="*/ 440186 w 593500"/>
                  <a:gd name="connsiteY36" fmla="*/ 454459 h 662674"/>
                  <a:gd name="connsiteX37" fmla="*/ 527653 w 593500"/>
                  <a:gd name="connsiteY37" fmla="*/ 454459 h 662674"/>
                  <a:gd name="connsiteX38" fmla="*/ 564731 w 593500"/>
                  <a:gd name="connsiteY38" fmla="*/ 280472 h 662674"/>
                  <a:gd name="connsiteX39" fmla="*/ 513392 w 593500"/>
                  <a:gd name="connsiteY39" fmla="*/ 226279 h 662674"/>
                  <a:gd name="connsiteX40" fmla="*/ 418320 w 593500"/>
                  <a:gd name="connsiteY40" fmla="*/ 222476 h 662674"/>
                  <a:gd name="connsiteX41" fmla="*/ 405009 w 593500"/>
                  <a:gd name="connsiteY41" fmla="*/ 211067 h 662674"/>
                  <a:gd name="connsiteX42" fmla="*/ 385044 w 593500"/>
                  <a:gd name="connsiteY42" fmla="*/ 114090 h 662674"/>
                  <a:gd name="connsiteX43" fmla="*/ 296627 w 593500"/>
                  <a:gd name="connsiteY43" fmla="*/ 41833 h 662674"/>
                  <a:gd name="connsiteX44" fmla="*/ 208209 w 593500"/>
                  <a:gd name="connsiteY44" fmla="*/ 28523 h 662674"/>
                  <a:gd name="connsiteX45" fmla="*/ 172082 w 593500"/>
                  <a:gd name="connsiteY45" fmla="*/ 30424 h 662674"/>
                  <a:gd name="connsiteX46" fmla="*/ 128348 w 593500"/>
                  <a:gd name="connsiteY46" fmla="*/ 88420 h 662674"/>
                  <a:gd name="connsiteX47" fmla="*/ 117890 w 593500"/>
                  <a:gd name="connsiteY47" fmla="*/ 254802 h 662674"/>
                  <a:gd name="connsiteX48" fmla="*/ 121693 w 593500"/>
                  <a:gd name="connsiteY48" fmla="*/ 466819 h 662674"/>
                  <a:gd name="connsiteX49" fmla="*/ 115038 w 593500"/>
                  <a:gd name="connsiteY49" fmla="*/ 479179 h 662674"/>
                  <a:gd name="connsiteX50" fmla="*/ 41832 w 593500"/>
                  <a:gd name="connsiteY50" fmla="*/ 525766 h 662674"/>
                  <a:gd name="connsiteX51" fmla="*/ 255745 w 593500"/>
                  <a:gd name="connsiteY51" fmla="*/ 631299 h 66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93500" h="662674">
                    <a:moveTo>
                      <a:pt x="342261" y="662674"/>
                    </a:moveTo>
                    <a:cubicBezTo>
                      <a:pt x="342261" y="662674"/>
                      <a:pt x="342261" y="662674"/>
                      <a:pt x="342261" y="662674"/>
                    </a:cubicBezTo>
                    <a:lnTo>
                      <a:pt x="251942" y="660773"/>
                    </a:lnTo>
                    <a:cubicBezTo>
                      <a:pt x="250041" y="660773"/>
                      <a:pt x="248140" y="659822"/>
                      <a:pt x="246238" y="658871"/>
                    </a:cubicBezTo>
                    <a:lnTo>
                      <a:pt x="7606" y="539077"/>
                    </a:lnTo>
                    <a:cubicBezTo>
                      <a:pt x="2852" y="537175"/>
                      <a:pt x="0" y="532421"/>
                      <a:pt x="0" y="526717"/>
                    </a:cubicBezTo>
                    <a:cubicBezTo>
                      <a:pt x="0" y="521963"/>
                      <a:pt x="1901" y="516258"/>
                      <a:pt x="6655" y="514357"/>
                    </a:cubicBezTo>
                    <a:lnTo>
                      <a:pt x="94122" y="458263"/>
                    </a:lnTo>
                    <a:lnTo>
                      <a:pt x="90319" y="253851"/>
                    </a:lnTo>
                    <a:cubicBezTo>
                      <a:pt x="90319" y="253851"/>
                      <a:pt x="90319" y="252900"/>
                      <a:pt x="90319" y="252900"/>
                    </a:cubicBezTo>
                    <a:lnTo>
                      <a:pt x="100777" y="81765"/>
                    </a:lnTo>
                    <a:cubicBezTo>
                      <a:pt x="100777" y="78912"/>
                      <a:pt x="101728" y="76060"/>
                      <a:pt x="103629" y="74159"/>
                    </a:cubicBezTo>
                    <a:lnTo>
                      <a:pt x="154018" y="7606"/>
                    </a:lnTo>
                    <a:cubicBezTo>
                      <a:pt x="156870" y="3803"/>
                      <a:pt x="160673" y="1902"/>
                      <a:pt x="164476" y="1902"/>
                    </a:cubicBezTo>
                    <a:lnTo>
                      <a:pt x="208209" y="0"/>
                    </a:lnTo>
                    <a:cubicBezTo>
                      <a:pt x="209160" y="0"/>
                      <a:pt x="210111" y="0"/>
                      <a:pt x="211061" y="0"/>
                    </a:cubicBezTo>
                    <a:lnTo>
                      <a:pt x="305183" y="14261"/>
                    </a:lnTo>
                    <a:cubicBezTo>
                      <a:pt x="308035" y="14261"/>
                      <a:pt x="309937" y="15212"/>
                      <a:pt x="311838" y="17113"/>
                    </a:cubicBezTo>
                    <a:lnTo>
                      <a:pt x="407862" y="95075"/>
                    </a:lnTo>
                    <a:cubicBezTo>
                      <a:pt x="410714" y="96977"/>
                      <a:pt x="412615" y="99829"/>
                      <a:pt x="412615" y="103632"/>
                    </a:cubicBezTo>
                    <a:lnTo>
                      <a:pt x="429728" y="193953"/>
                    </a:lnTo>
                    <a:lnTo>
                      <a:pt x="520047" y="197756"/>
                    </a:lnTo>
                    <a:cubicBezTo>
                      <a:pt x="523850" y="197756"/>
                      <a:pt x="527653" y="199658"/>
                      <a:pt x="529555" y="202510"/>
                    </a:cubicBezTo>
                    <a:lnTo>
                      <a:pt x="589450" y="266211"/>
                    </a:lnTo>
                    <a:cubicBezTo>
                      <a:pt x="592303" y="270014"/>
                      <a:pt x="594204" y="274767"/>
                      <a:pt x="593253" y="278570"/>
                    </a:cubicBezTo>
                    <a:lnTo>
                      <a:pt x="552372" y="471573"/>
                    </a:lnTo>
                    <a:cubicBezTo>
                      <a:pt x="551421" y="478228"/>
                      <a:pt x="544766" y="482982"/>
                      <a:pt x="538111" y="482982"/>
                    </a:cubicBezTo>
                    <a:lnTo>
                      <a:pt x="446841" y="482982"/>
                    </a:lnTo>
                    <a:cubicBezTo>
                      <a:pt x="442088" y="497243"/>
                      <a:pt x="434482" y="539077"/>
                      <a:pt x="423073" y="605629"/>
                    </a:cubicBezTo>
                    <a:cubicBezTo>
                      <a:pt x="422122" y="609432"/>
                      <a:pt x="420221" y="613235"/>
                      <a:pt x="417369" y="615137"/>
                    </a:cubicBezTo>
                    <a:lnTo>
                      <a:pt x="350818" y="659822"/>
                    </a:lnTo>
                    <a:cubicBezTo>
                      <a:pt x="347966" y="661724"/>
                      <a:pt x="345114" y="662674"/>
                      <a:pt x="342261" y="662674"/>
                    </a:cubicBezTo>
                    <a:close/>
                    <a:moveTo>
                      <a:pt x="255745" y="631299"/>
                    </a:moveTo>
                    <a:lnTo>
                      <a:pt x="338459" y="633201"/>
                    </a:lnTo>
                    <a:lnTo>
                      <a:pt x="396453" y="595171"/>
                    </a:lnTo>
                    <a:cubicBezTo>
                      <a:pt x="406911" y="537175"/>
                      <a:pt x="413566" y="501047"/>
                      <a:pt x="418320" y="482032"/>
                    </a:cubicBezTo>
                    <a:cubicBezTo>
                      <a:pt x="421172" y="468721"/>
                      <a:pt x="424975" y="454459"/>
                      <a:pt x="440186" y="454459"/>
                    </a:cubicBezTo>
                    <a:lnTo>
                      <a:pt x="527653" y="454459"/>
                    </a:lnTo>
                    <a:lnTo>
                      <a:pt x="564731" y="280472"/>
                    </a:lnTo>
                    <a:lnTo>
                      <a:pt x="513392" y="226279"/>
                    </a:lnTo>
                    <a:lnTo>
                      <a:pt x="418320" y="222476"/>
                    </a:lnTo>
                    <a:cubicBezTo>
                      <a:pt x="411665" y="222476"/>
                      <a:pt x="405960" y="217722"/>
                      <a:pt x="405009" y="211067"/>
                    </a:cubicBezTo>
                    <a:lnTo>
                      <a:pt x="385044" y="114090"/>
                    </a:lnTo>
                    <a:lnTo>
                      <a:pt x="296627" y="41833"/>
                    </a:lnTo>
                    <a:lnTo>
                      <a:pt x="208209" y="28523"/>
                    </a:lnTo>
                    <a:lnTo>
                      <a:pt x="172082" y="30424"/>
                    </a:lnTo>
                    <a:lnTo>
                      <a:pt x="128348" y="88420"/>
                    </a:lnTo>
                    <a:lnTo>
                      <a:pt x="117890" y="254802"/>
                    </a:lnTo>
                    <a:lnTo>
                      <a:pt x="121693" y="466819"/>
                    </a:lnTo>
                    <a:cubicBezTo>
                      <a:pt x="121693" y="471573"/>
                      <a:pt x="118841" y="476327"/>
                      <a:pt x="115038" y="479179"/>
                    </a:cubicBezTo>
                    <a:lnTo>
                      <a:pt x="41832" y="525766"/>
                    </a:lnTo>
                    <a:lnTo>
                      <a:pt x="255745" y="631299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F5D035FD-973A-0E4E-9C3B-D8E99187ED26}"/>
                  </a:ext>
                </a:extLst>
              </p:cNvPr>
              <p:cNvSpPr/>
              <p:nvPr/>
            </p:nvSpPr>
            <p:spPr>
              <a:xfrm>
                <a:off x="5063379" y="4372707"/>
                <a:ext cx="1173684" cy="1438877"/>
              </a:xfrm>
              <a:custGeom>
                <a:avLst/>
                <a:gdLst>
                  <a:gd name="connsiteX0" fmla="*/ 475495 w 1173684"/>
                  <a:gd name="connsiteY0" fmla="*/ 1438877 h 1438877"/>
                  <a:gd name="connsiteX1" fmla="*/ 469790 w 1173684"/>
                  <a:gd name="connsiteY1" fmla="*/ 1437927 h 1438877"/>
                  <a:gd name="connsiteX2" fmla="*/ 303413 w 1173684"/>
                  <a:gd name="connsiteY2" fmla="*/ 1353310 h 1438877"/>
                  <a:gd name="connsiteX3" fmla="*/ 295807 w 1173684"/>
                  <a:gd name="connsiteY3" fmla="*/ 1340950 h 1438877"/>
                  <a:gd name="connsiteX4" fmla="*/ 302463 w 1173684"/>
                  <a:gd name="connsiteY4" fmla="*/ 1328590 h 1438877"/>
                  <a:gd name="connsiteX5" fmla="*/ 351900 w 1173684"/>
                  <a:gd name="connsiteY5" fmla="*/ 1298166 h 1438877"/>
                  <a:gd name="connsiteX6" fmla="*/ 315773 w 1173684"/>
                  <a:gd name="connsiteY6" fmla="*/ 1271545 h 1438877"/>
                  <a:gd name="connsiteX7" fmla="*/ 295807 w 1173684"/>
                  <a:gd name="connsiteY7" fmla="*/ 1280102 h 1438877"/>
                  <a:gd name="connsiteX8" fmla="*/ 281547 w 1173684"/>
                  <a:gd name="connsiteY8" fmla="*/ 1279151 h 1438877"/>
                  <a:gd name="connsiteX9" fmla="*/ 218799 w 1173684"/>
                  <a:gd name="connsiteY9" fmla="*/ 1238269 h 1438877"/>
                  <a:gd name="connsiteX10" fmla="*/ 212144 w 1173684"/>
                  <a:gd name="connsiteY10" fmla="*/ 1224958 h 1438877"/>
                  <a:gd name="connsiteX11" fmla="*/ 223552 w 1173684"/>
                  <a:gd name="connsiteY11" fmla="*/ 1132735 h 1438877"/>
                  <a:gd name="connsiteX12" fmla="*/ 193129 w 1173684"/>
                  <a:gd name="connsiteY12" fmla="*/ 1068084 h 1438877"/>
                  <a:gd name="connsiteX13" fmla="*/ 199784 w 1173684"/>
                  <a:gd name="connsiteY13" fmla="*/ 1049069 h 1438877"/>
                  <a:gd name="connsiteX14" fmla="*/ 251123 w 1173684"/>
                  <a:gd name="connsiteY14" fmla="*/ 1023399 h 1438877"/>
                  <a:gd name="connsiteX15" fmla="*/ 250173 w 1173684"/>
                  <a:gd name="connsiteY15" fmla="*/ 1021498 h 1438877"/>
                  <a:gd name="connsiteX16" fmla="*/ 2984 w 1173684"/>
                  <a:gd name="connsiteY16" fmla="*/ 689685 h 1438877"/>
                  <a:gd name="connsiteX17" fmla="*/ 2033 w 1173684"/>
                  <a:gd name="connsiteY17" fmla="*/ 673522 h 1438877"/>
                  <a:gd name="connsiteX18" fmla="*/ 101859 w 1173684"/>
                  <a:gd name="connsiteY18" fmla="*/ 520451 h 1438877"/>
                  <a:gd name="connsiteX19" fmla="*/ 114219 w 1173684"/>
                  <a:gd name="connsiteY19" fmla="*/ 513796 h 1438877"/>
                  <a:gd name="connsiteX20" fmla="*/ 114219 w 1173684"/>
                  <a:gd name="connsiteY20" fmla="*/ 513796 h 1438877"/>
                  <a:gd name="connsiteX21" fmla="*/ 126578 w 1173684"/>
                  <a:gd name="connsiteY21" fmla="*/ 520451 h 1438877"/>
                  <a:gd name="connsiteX22" fmla="*/ 152248 w 1173684"/>
                  <a:gd name="connsiteY22" fmla="*/ 559432 h 1438877"/>
                  <a:gd name="connsiteX23" fmla="*/ 242567 w 1173684"/>
                  <a:gd name="connsiteY23" fmla="*/ 411114 h 1438877"/>
                  <a:gd name="connsiteX24" fmla="*/ 251123 w 1173684"/>
                  <a:gd name="connsiteY24" fmla="*/ 404459 h 1438877"/>
                  <a:gd name="connsiteX25" fmla="*/ 378521 w 1173684"/>
                  <a:gd name="connsiteY25" fmla="*/ 372133 h 1438877"/>
                  <a:gd name="connsiteX26" fmla="*/ 362358 w 1173684"/>
                  <a:gd name="connsiteY26" fmla="*/ 193392 h 1438877"/>
                  <a:gd name="connsiteX27" fmla="*/ 365211 w 1173684"/>
                  <a:gd name="connsiteY27" fmla="*/ 182934 h 1438877"/>
                  <a:gd name="connsiteX28" fmla="*/ 505918 w 1173684"/>
                  <a:gd name="connsiteY28" fmla="*/ 5143 h 1438877"/>
                  <a:gd name="connsiteX29" fmla="*/ 523031 w 1173684"/>
                  <a:gd name="connsiteY29" fmla="*/ 1340 h 1438877"/>
                  <a:gd name="connsiteX30" fmla="*/ 763565 w 1173684"/>
                  <a:gd name="connsiteY30" fmla="*/ 115430 h 1438877"/>
                  <a:gd name="connsiteX31" fmla="*/ 851982 w 1173684"/>
                  <a:gd name="connsiteY31" fmla="*/ 119233 h 1438877"/>
                  <a:gd name="connsiteX32" fmla="*/ 863391 w 1173684"/>
                  <a:gd name="connsiteY32" fmla="*/ 126840 h 1438877"/>
                  <a:gd name="connsiteX33" fmla="*/ 950858 w 1173684"/>
                  <a:gd name="connsiteY33" fmla="*/ 287517 h 1438877"/>
                  <a:gd name="connsiteX34" fmla="*/ 950858 w 1173684"/>
                  <a:gd name="connsiteY34" fmla="*/ 301778 h 1438877"/>
                  <a:gd name="connsiteX35" fmla="*/ 883356 w 1173684"/>
                  <a:gd name="connsiteY35" fmla="*/ 413016 h 1438877"/>
                  <a:gd name="connsiteX36" fmla="*/ 952759 w 1173684"/>
                  <a:gd name="connsiteY36" fmla="*/ 480519 h 1438877"/>
                  <a:gd name="connsiteX37" fmla="*/ 955611 w 1173684"/>
                  <a:gd name="connsiteY37" fmla="*/ 497633 h 1438877"/>
                  <a:gd name="connsiteX38" fmla="*/ 916632 w 1173684"/>
                  <a:gd name="connsiteY38" fmla="*/ 571791 h 1438877"/>
                  <a:gd name="connsiteX39" fmla="*/ 1170476 w 1173684"/>
                  <a:gd name="connsiteY39" fmla="*/ 870328 h 1438877"/>
                  <a:gd name="connsiteX40" fmla="*/ 1173328 w 1173684"/>
                  <a:gd name="connsiteY40" fmla="*/ 883638 h 1438877"/>
                  <a:gd name="connsiteX41" fmla="*/ 1109629 w 1173684"/>
                  <a:gd name="connsiteY41" fmla="*/ 1095656 h 1438877"/>
                  <a:gd name="connsiteX42" fmla="*/ 1097270 w 1173684"/>
                  <a:gd name="connsiteY42" fmla="*/ 1106114 h 1438877"/>
                  <a:gd name="connsiteX43" fmla="*/ 1014557 w 1173684"/>
                  <a:gd name="connsiteY43" fmla="*/ 1115622 h 1438877"/>
                  <a:gd name="connsiteX44" fmla="*/ 964168 w 1173684"/>
                  <a:gd name="connsiteY44" fmla="*/ 1179322 h 1438877"/>
                  <a:gd name="connsiteX45" fmla="*/ 951809 w 1173684"/>
                  <a:gd name="connsiteY45" fmla="*/ 1185027 h 1438877"/>
                  <a:gd name="connsiteX46" fmla="*/ 754058 w 1173684"/>
                  <a:gd name="connsiteY46" fmla="*/ 1170765 h 1438877"/>
                  <a:gd name="connsiteX47" fmla="*/ 748353 w 1173684"/>
                  <a:gd name="connsiteY47" fmla="*/ 1168864 h 1438877"/>
                  <a:gd name="connsiteX48" fmla="*/ 534440 w 1173684"/>
                  <a:gd name="connsiteY48" fmla="*/ 1057626 h 1438877"/>
                  <a:gd name="connsiteX49" fmla="*/ 449825 w 1173684"/>
                  <a:gd name="connsiteY49" fmla="*/ 1205943 h 1438877"/>
                  <a:gd name="connsiteX50" fmla="*/ 488805 w 1173684"/>
                  <a:gd name="connsiteY50" fmla="*/ 1424616 h 1438877"/>
                  <a:gd name="connsiteX51" fmla="*/ 483101 w 1173684"/>
                  <a:gd name="connsiteY51" fmla="*/ 1437927 h 1438877"/>
                  <a:gd name="connsiteX52" fmla="*/ 475495 w 1173684"/>
                  <a:gd name="connsiteY52" fmla="*/ 1438877 h 1438877"/>
                  <a:gd name="connsiteX53" fmla="*/ 339541 w 1173684"/>
                  <a:gd name="connsiteY53" fmla="*/ 1339048 h 1438877"/>
                  <a:gd name="connsiteX54" fmla="*/ 458382 w 1173684"/>
                  <a:gd name="connsiteY54" fmla="*/ 1399897 h 1438877"/>
                  <a:gd name="connsiteX55" fmla="*/ 423205 w 1173684"/>
                  <a:gd name="connsiteY55" fmla="*/ 1206894 h 1438877"/>
                  <a:gd name="connsiteX56" fmla="*/ 423205 w 1173684"/>
                  <a:gd name="connsiteY56" fmla="*/ 1205943 h 1438877"/>
                  <a:gd name="connsiteX57" fmla="*/ 425106 w 1173684"/>
                  <a:gd name="connsiteY57" fmla="*/ 1196436 h 1438877"/>
                  <a:gd name="connsiteX58" fmla="*/ 519228 w 1173684"/>
                  <a:gd name="connsiteY58" fmla="*/ 1031956 h 1438877"/>
                  <a:gd name="connsiteX59" fmla="*/ 538243 w 1173684"/>
                  <a:gd name="connsiteY59" fmla="*/ 1026251 h 1438877"/>
                  <a:gd name="connsiteX60" fmla="*/ 761663 w 1173684"/>
                  <a:gd name="connsiteY60" fmla="*/ 1142243 h 1438877"/>
                  <a:gd name="connsiteX61" fmla="*/ 948956 w 1173684"/>
                  <a:gd name="connsiteY61" fmla="*/ 1155553 h 1438877"/>
                  <a:gd name="connsiteX62" fmla="*/ 998394 w 1173684"/>
                  <a:gd name="connsiteY62" fmla="*/ 1092804 h 1438877"/>
                  <a:gd name="connsiteX63" fmla="*/ 1007901 w 1173684"/>
                  <a:gd name="connsiteY63" fmla="*/ 1087099 h 1438877"/>
                  <a:gd name="connsiteX64" fmla="*/ 1086812 w 1173684"/>
                  <a:gd name="connsiteY64" fmla="*/ 1077592 h 1438877"/>
                  <a:gd name="connsiteX65" fmla="*/ 1144806 w 1173684"/>
                  <a:gd name="connsiteY65" fmla="*/ 881737 h 1438877"/>
                  <a:gd name="connsiteX66" fmla="*/ 889061 w 1173684"/>
                  <a:gd name="connsiteY66" fmla="*/ 582250 h 1438877"/>
                  <a:gd name="connsiteX67" fmla="*/ 887159 w 1173684"/>
                  <a:gd name="connsiteY67" fmla="*/ 566087 h 1438877"/>
                  <a:gd name="connsiteX68" fmla="*/ 926139 w 1173684"/>
                  <a:gd name="connsiteY68" fmla="*/ 492879 h 1438877"/>
                  <a:gd name="connsiteX69" fmla="*/ 856736 w 1173684"/>
                  <a:gd name="connsiteY69" fmla="*/ 425376 h 1438877"/>
                  <a:gd name="connsiteX70" fmla="*/ 854835 w 1173684"/>
                  <a:gd name="connsiteY70" fmla="*/ 407311 h 1438877"/>
                  <a:gd name="connsiteX71" fmla="*/ 924238 w 1173684"/>
                  <a:gd name="connsiteY71" fmla="*/ 293221 h 1438877"/>
                  <a:gd name="connsiteX72" fmla="*/ 844377 w 1173684"/>
                  <a:gd name="connsiteY72" fmla="*/ 146805 h 1438877"/>
                  <a:gd name="connsiteX73" fmla="*/ 761663 w 1173684"/>
                  <a:gd name="connsiteY73" fmla="*/ 143002 h 1438877"/>
                  <a:gd name="connsiteX74" fmla="*/ 755959 w 1173684"/>
                  <a:gd name="connsiteY74" fmla="*/ 142052 h 1438877"/>
                  <a:gd name="connsiteX75" fmla="*/ 522080 w 1173684"/>
                  <a:gd name="connsiteY75" fmla="*/ 30813 h 1438877"/>
                  <a:gd name="connsiteX76" fmla="*/ 391831 w 1173684"/>
                  <a:gd name="connsiteY76" fmla="*/ 195294 h 1438877"/>
                  <a:gd name="connsiteX77" fmla="*/ 407993 w 1173684"/>
                  <a:gd name="connsiteY77" fmla="*/ 380690 h 1438877"/>
                  <a:gd name="connsiteX78" fmla="*/ 397535 w 1173684"/>
                  <a:gd name="connsiteY78" fmla="*/ 395902 h 1438877"/>
                  <a:gd name="connsiteX79" fmla="*/ 264433 w 1173684"/>
                  <a:gd name="connsiteY79" fmla="*/ 430129 h 1438877"/>
                  <a:gd name="connsiteX80" fmla="*/ 165558 w 1173684"/>
                  <a:gd name="connsiteY80" fmla="*/ 593659 h 1438877"/>
                  <a:gd name="connsiteX81" fmla="*/ 153199 w 1173684"/>
                  <a:gd name="connsiteY81" fmla="*/ 600314 h 1438877"/>
                  <a:gd name="connsiteX82" fmla="*/ 140839 w 1173684"/>
                  <a:gd name="connsiteY82" fmla="*/ 593659 h 1438877"/>
                  <a:gd name="connsiteX83" fmla="*/ 115169 w 1173684"/>
                  <a:gd name="connsiteY83" fmla="*/ 553727 h 1438877"/>
                  <a:gd name="connsiteX84" fmla="*/ 33407 w 1173684"/>
                  <a:gd name="connsiteY84" fmla="*/ 680177 h 1438877"/>
                  <a:gd name="connsiteX85" fmla="*/ 272039 w 1173684"/>
                  <a:gd name="connsiteY85" fmla="*/ 999630 h 1438877"/>
                  <a:gd name="connsiteX86" fmla="*/ 332886 w 1173684"/>
                  <a:gd name="connsiteY86" fmla="*/ 1012940 h 1438877"/>
                  <a:gd name="connsiteX87" fmla="*/ 344295 w 1173684"/>
                  <a:gd name="connsiteY87" fmla="*/ 1027202 h 1438877"/>
                  <a:gd name="connsiteX88" fmla="*/ 344295 w 1173684"/>
                  <a:gd name="connsiteY88" fmla="*/ 1073789 h 1438877"/>
                  <a:gd name="connsiteX89" fmla="*/ 330034 w 1173684"/>
                  <a:gd name="connsiteY89" fmla="*/ 1088050 h 1438877"/>
                  <a:gd name="connsiteX90" fmla="*/ 284399 w 1173684"/>
                  <a:gd name="connsiteY90" fmla="*/ 1088050 h 1438877"/>
                  <a:gd name="connsiteX91" fmla="*/ 272039 w 1173684"/>
                  <a:gd name="connsiteY91" fmla="*/ 1081395 h 1438877"/>
                  <a:gd name="connsiteX92" fmla="*/ 254926 w 1173684"/>
                  <a:gd name="connsiteY92" fmla="*/ 1053823 h 1438877"/>
                  <a:gd name="connsiteX93" fmla="*/ 226404 w 1173684"/>
                  <a:gd name="connsiteY93" fmla="*/ 1068084 h 1438877"/>
                  <a:gd name="connsiteX94" fmla="*/ 253025 w 1173684"/>
                  <a:gd name="connsiteY94" fmla="*/ 1124179 h 1438877"/>
                  <a:gd name="connsiteX95" fmla="*/ 253976 w 1173684"/>
                  <a:gd name="connsiteY95" fmla="*/ 1131785 h 1438877"/>
                  <a:gd name="connsiteX96" fmla="*/ 242567 w 1173684"/>
                  <a:gd name="connsiteY96" fmla="*/ 1219254 h 1438877"/>
                  <a:gd name="connsiteX97" fmla="*/ 291054 w 1173684"/>
                  <a:gd name="connsiteY97" fmla="*/ 1251579 h 1438877"/>
                  <a:gd name="connsiteX98" fmla="*/ 311019 w 1173684"/>
                  <a:gd name="connsiteY98" fmla="*/ 1242072 h 1438877"/>
                  <a:gd name="connsiteX99" fmla="*/ 325280 w 1173684"/>
                  <a:gd name="connsiteY99" fmla="*/ 1243974 h 1438877"/>
                  <a:gd name="connsiteX100" fmla="*/ 385176 w 1173684"/>
                  <a:gd name="connsiteY100" fmla="*/ 1287708 h 1438877"/>
                  <a:gd name="connsiteX101" fmla="*/ 390880 w 1173684"/>
                  <a:gd name="connsiteY101" fmla="*/ 1300068 h 1438877"/>
                  <a:gd name="connsiteX102" fmla="*/ 384225 w 1173684"/>
                  <a:gd name="connsiteY102" fmla="*/ 1311477 h 1438877"/>
                  <a:gd name="connsiteX103" fmla="*/ 339541 w 1173684"/>
                  <a:gd name="connsiteY103" fmla="*/ 1339048 h 1438877"/>
                  <a:gd name="connsiteX104" fmla="*/ 292005 w 1173684"/>
                  <a:gd name="connsiteY104" fmla="*/ 1058577 h 1438877"/>
                  <a:gd name="connsiteX105" fmla="*/ 314822 w 1173684"/>
                  <a:gd name="connsiteY105" fmla="*/ 1058577 h 1438877"/>
                  <a:gd name="connsiteX106" fmla="*/ 314822 w 1173684"/>
                  <a:gd name="connsiteY106" fmla="*/ 1038611 h 1438877"/>
                  <a:gd name="connsiteX107" fmla="*/ 272990 w 1173684"/>
                  <a:gd name="connsiteY107" fmla="*/ 1029103 h 1438877"/>
                  <a:gd name="connsiteX108" fmla="*/ 292005 w 1173684"/>
                  <a:gd name="connsiteY108" fmla="*/ 1058577 h 1438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</a:cxnLst>
                <a:rect l="l" t="t" r="r" b="b"/>
                <a:pathLst>
                  <a:path w="1173684" h="1438877">
                    <a:moveTo>
                      <a:pt x="475495" y="1438877"/>
                    </a:moveTo>
                    <a:cubicBezTo>
                      <a:pt x="473593" y="1438877"/>
                      <a:pt x="471692" y="1438877"/>
                      <a:pt x="469790" y="1437927"/>
                    </a:cubicBezTo>
                    <a:cubicBezTo>
                      <a:pt x="449825" y="1428419"/>
                      <a:pt x="359506" y="1381832"/>
                      <a:pt x="303413" y="1353310"/>
                    </a:cubicBezTo>
                    <a:cubicBezTo>
                      <a:pt x="298660" y="1351409"/>
                      <a:pt x="295807" y="1346655"/>
                      <a:pt x="295807" y="1340950"/>
                    </a:cubicBezTo>
                    <a:cubicBezTo>
                      <a:pt x="295807" y="1336196"/>
                      <a:pt x="298660" y="1330492"/>
                      <a:pt x="302463" y="1328590"/>
                    </a:cubicBezTo>
                    <a:lnTo>
                      <a:pt x="351900" y="1298166"/>
                    </a:lnTo>
                    <a:lnTo>
                      <a:pt x="315773" y="1271545"/>
                    </a:lnTo>
                    <a:lnTo>
                      <a:pt x="295807" y="1280102"/>
                    </a:lnTo>
                    <a:cubicBezTo>
                      <a:pt x="291054" y="1282004"/>
                      <a:pt x="286300" y="1282004"/>
                      <a:pt x="281547" y="1279151"/>
                    </a:cubicBezTo>
                    <a:lnTo>
                      <a:pt x="218799" y="1238269"/>
                    </a:lnTo>
                    <a:cubicBezTo>
                      <a:pt x="214045" y="1235417"/>
                      <a:pt x="212144" y="1229712"/>
                      <a:pt x="212144" y="1224958"/>
                    </a:cubicBezTo>
                    <a:lnTo>
                      <a:pt x="223552" y="1132735"/>
                    </a:lnTo>
                    <a:lnTo>
                      <a:pt x="193129" y="1068084"/>
                    </a:lnTo>
                    <a:cubicBezTo>
                      <a:pt x="190277" y="1061429"/>
                      <a:pt x="193129" y="1052872"/>
                      <a:pt x="199784" y="1049069"/>
                    </a:cubicBezTo>
                    <a:lnTo>
                      <a:pt x="251123" y="1023399"/>
                    </a:lnTo>
                    <a:cubicBezTo>
                      <a:pt x="251123" y="1023399"/>
                      <a:pt x="250173" y="1022448"/>
                      <a:pt x="250173" y="1021498"/>
                    </a:cubicBezTo>
                    <a:lnTo>
                      <a:pt x="2984" y="689685"/>
                    </a:lnTo>
                    <a:cubicBezTo>
                      <a:pt x="-819" y="684931"/>
                      <a:pt x="-819" y="678276"/>
                      <a:pt x="2033" y="673522"/>
                    </a:cubicBezTo>
                    <a:lnTo>
                      <a:pt x="101859" y="520451"/>
                    </a:lnTo>
                    <a:cubicBezTo>
                      <a:pt x="104712" y="516648"/>
                      <a:pt x="109465" y="513796"/>
                      <a:pt x="114219" y="513796"/>
                    </a:cubicBezTo>
                    <a:cubicBezTo>
                      <a:pt x="114219" y="513796"/>
                      <a:pt x="114219" y="513796"/>
                      <a:pt x="114219" y="513796"/>
                    </a:cubicBezTo>
                    <a:cubicBezTo>
                      <a:pt x="118972" y="513796"/>
                      <a:pt x="123726" y="516648"/>
                      <a:pt x="126578" y="520451"/>
                    </a:cubicBezTo>
                    <a:lnTo>
                      <a:pt x="152248" y="559432"/>
                    </a:lnTo>
                    <a:lnTo>
                      <a:pt x="242567" y="411114"/>
                    </a:lnTo>
                    <a:cubicBezTo>
                      <a:pt x="244468" y="408262"/>
                      <a:pt x="247320" y="405410"/>
                      <a:pt x="251123" y="404459"/>
                    </a:cubicBezTo>
                    <a:lnTo>
                      <a:pt x="378521" y="372133"/>
                    </a:lnTo>
                    <a:lnTo>
                      <a:pt x="362358" y="193392"/>
                    </a:lnTo>
                    <a:cubicBezTo>
                      <a:pt x="362358" y="189589"/>
                      <a:pt x="363309" y="185786"/>
                      <a:pt x="365211" y="182934"/>
                    </a:cubicBezTo>
                    <a:lnTo>
                      <a:pt x="505918" y="5143"/>
                    </a:lnTo>
                    <a:cubicBezTo>
                      <a:pt x="509721" y="389"/>
                      <a:pt x="517327" y="-1512"/>
                      <a:pt x="523031" y="1340"/>
                    </a:cubicBezTo>
                    <a:lnTo>
                      <a:pt x="763565" y="115430"/>
                    </a:lnTo>
                    <a:lnTo>
                      <a:pt x="851982" y="119233"/>
                    </a:lnTo>
                    <a:cubicBezTo>
                      <a:pt x="856736" y="119233"/>
                      <a:pt x="861490" y="122086"/>
                      <a:pt x="863391" y="126840"/>
                    </a:cubicBezTo>
                    <a:lnTo>
                      <a:pt x="950858" y="287517"/>
                    </a:lnTo>
                    <a:cubicBezTo>
                      <a:pt x="953710" y="292270"/>
                      <a:pt x="952759" y="297024"/>
                      <a:pt x="950858" y="301778"/>
                    </a:cubicBezTo>
                    <a:lnTo>
                      <a:pt x="883356" y="413016"/>
                    </a:lnTo>
                    <a:lnTo>
                      <a:pt x="952759" y="480519"/>
                    </a:lnTo>
                    <a:cubicBezTo>
                      <a:pt x="957513" y="485273"/>
                      <a:pt x="958464" y="491928"/>
                      <a:pt x="955611" y="497633"/>
                    </a:cubicBezTo>
                    <a:lnTo>
                      <a:pt x="916632" y="571791"/>
                    </a:lnTo>
                    <a:lnTo>
                      <a:pt x="1170476" y="870328"/>
                    </a:lnTo>
                    <a:cubicBezTo>
                      <a:pt x="1173328" y="874131"/>
                      <a:pt x="1174279" y="878885"/>
                      <a:pt x="1173328" y="883638"/>
                    </a:cubicBezTo>
                    <a:lnTo>
                      <a:pt x="1109629" y="1095656"/>
                    </a:lnTo>
                    <a:cubicBezTo>
                      <a:pt x="1107728" y="1101361"/>
                      <a:pt x="1102974" y="1105164"/>
                      <a:pt x="1097270" y="1106114"/>
                    </a:cubicBezTo>
                    <a:lnTo>
                      <a:pt x="1014557" y="1115622"/>
                    </a:lnTo>
                    <a:lnTo>
                      <a:pt x="964168" y="1179322"/>
                    </a:lnTo>
                    <a:cubicBezTo>
                      <a:pt x="961316" y="1183125"/>
                      <a:pt x="956562" y="1185027"/>
                      <a:pt x="951809" y="1185027"/>
                    </a:cubicBezTo>
                    <a:lnTo>
                      <a:pt x="754058" y="1170765"/>
                    </a:lnTo>
                    <a:cubicBezTo>
                      <a:pt x="752156" y="1170765"/>
                      <a:pt x="750255" y="1169815"/>
                      <a:pt x="748353" y="1168864"/>
                    </a:cubicBezTo>
                    <a:lnTo>
                      <a:pt x="534440" y="1057626"/>
                    </a:lnTo>
                    <a:lnTo>
                      <a:pt x="449825" y="1205943"/>
                    </a:lnTo>
                    <a:cubicBezTo>
                      <a:pt x="462185" y="1271545"/>
                      <a:pt x="485953" y="1397045"/>
                      <a:pt x="488805" y="1424616"/>
                    </a:cubicBezTo>
                    <a:cubicBezTo>
                      <a:pt x="489756" y="1429370"/>
                      <a:pt x="486903" y="1435075"/>
                      <a:pt x="483101" y="1437927"/>
                    </a:cubicBezTo>
                    <a:cubicBezTo>
                      <a:pt x="481199" y="1437927"/>
                      <a:pt x="478347" y="1438877"/>
                      <a:pt x="475495" y="1438877"/>
                    </a:cubicBezTo>
                    <a:close/>
                    <a:moveTo>
                      <a:pt x="339541" y="1339048"/>
                    </a:moveTo>
                    <a:cubicBezTo>
                      <a:pt x="383274" y="1361867"/>
                      <a:pt x="429860" y="1385636"/>
                      <a:pt x="458382" y="1399897"/>
                    </a:cubicBezTo>
                    <a:cubicBezTo>
                      <a:pt x="451727" y="1358063"/>
                      <a:pt x="436515" y="1278201"/>
                      <a:pt x="423205" y="1206894"/>
                    </a:cubicBezTo>
                    <a:lnTo>
                      <a:pt x="423205" y="1205943"/>
                    </a:lnTo>
                    <a:cubicBezTo>
                      <a:pt x="422254" y="1202140"/>
                      <a:pt x="423205" y="1199288"/>
                      <a:pt x="425106" y="1196436"/>
                    </a:cubicBezTo>
                    <a:lnTo>
                      <a:pt x="519228" y="1031956"/>
                    </a:lnTo>
                    <a:cubicBezTo>
                      <a:pt x="523031" y="1025300"/>
                      <a:pt x="531588" y="1022448"/>
                      <a:pt x="538243" y="1026251"/>
                    </a:cubicBezTo>
                    <a:lnTo>
                      <a:pt x="761663" y="1142243"/>
                    </a:lnTo>
                    <a:lnTo>
                      <a:pt x="948956" y="1155553"/>
                    </a:lnTo>
                    <a:lnTo>
                      <a:pt x="998394" y="1092804"/>
                    </a:lnTo>
                    <a:cubicBezTo>
                      <a:pt x="1000296" y="1089952"/>
                      <a:pt x="1004099" y="1088050"/>
                      <a:pt x="1007901" y="1087099"/>
                    </a:cubicBezTo>
                    <a:lnTo>
                      <a:pt x="1086812" y="1077592"/>
                    </a:lnTo>
                    <a:lnTo>
                      <a:pt x="1144806" y="881737"/>
                    </a:lnTo>
                    <a:lnTo>
                      <a:pt x="889061" y="582250"/>
                    </a:lnTo>
                    <a:cubicBezTo>
                      <a:pt x="885258" y="577496"/>
                      <a:pt x="884307" y="571791"/>
                      <a:pt x="887159" y="566087"/>
                    </a:cubicBezTo>
                    <a:lnTo>
                      <a:pt x="926139" y="492879"/>
                    </a:lnTo>
                    <a:lnTo>
                      <a:pt x="856736" y="425376"/>
                    </a:lnTo>
                    <a:cubicBezTo>
                      <a:pt x="851982" y="420622"/>
                      <a:pt x="851032" y="413016"/>
                      <a:pt x="854835" y="407311"/>
                    </a:cubicBezTo>
                    <a:lnTo>
                      <a:pt x="924238" y="293221"/>
                    </a:lnTo>
                    <a:lnTo>
                      <a:pt x="844377" y="146805"/>
                    </a:lnTo>
                    <a:lnTo>
                      <a:pt x="761663" y="143002"/>
                    </a:lnTo>
                    <a:cubicBezTo>
                      <a:pt x="759762" y="143002"/>
                      <a:pt x="757861" y="142052"/>
                      <a:pt x="755959" y="142052"/>
                    </a:cubicBezTo>
                    <a:lnTo>
                      <a:pt x="522080" y="30813"/>
                    </a:lnTo>
                    <a:lnTo>
                      <a:pt x="391831" y="195294"/>
                    </a:lnTo>
                    <a:lnTo>
                      <a:pt x="407993" y="380690"/>
                    </a:lnTo>
                    <a:cubicBezTo>
                      <a:pt x="408944" y="387346"/>
                      <a:pt x="404190" y="394001"/>
                      <a:pt x="397535" y="395902"/>
                    </a:cubicBezTo>
                    <a:lnTo>
                      <a:pt x="264433" y="430129"/>
                    </a:lnTo>
                    <a:lnTo>
                      <a:pt x="165558" y="593659"/>
                    </a:lnTo>
                    <a:cubicBezTo>
                      <a:pt x="162706" y="597462"/>
                      <a:pt x="158903" y="600314"/>
                      <a:pt x="153199" y="600314"/>
                    </a:cubicBezTo>
                    <a:cubicBezTo>
                      <a:pt x="148445" y="600314"/>
                      <a:pt x="143691" y="597462"/>
                      <a:pt x="140839" y="593659"/>
                    </a:cubicBezTo>
                    <a:lnTo>
                      <a:pt x="115169" y="553727"/>
                    </a:lnTo>
                    <a:lnTo>
                      <a:pt x="33407" y="680177"/>
                    </a:lnTo>
                    <a:lnTo>
                      <a:pt x="272039" y="999630"/>
                    </a:lnTo>
                    <a:lnTo>
                      <a:pt x="332886" y="1012940"/>
                    </a:lnTo>
                    <a:cubicBezTo>
                      <a:pt x="339541" y="1014842"/>
                      <a:pt x="344295" y="1020547"/>
                      <a:pt x="344295" y="1027202"/>
                    </a:cubicBezTo>
                    <a:lnTo>
                      <a:pt x="344295" y="1073789"/>
                    </a:lnTo>
                    <a:cubicBezTo>
                      <a:pt x="344295" y="1081395"/>
                      <a:pt x="337639" y="1088050"/>
                      <a:pt x="330034" y="1088050"/>
                    </a:cubicBezTo>
                    <a:lnTo>
                      <a:pt x="284399" y="1088050"/>
                    </a:lnTo>
                    <a:cubicBezTo>
                      <a:pt x="279645" y="1088050"/>
                      <a:pt x="274892" y="1085198"/>
                      <a:pt x="272039" y="1081395"/>
                    </a:cubicBezTo>
                    <a:lnTo>
                      <a:pt x="254926" y="1053823"/>
                    </a:lnTo>
                    <a:lnTo>
                      <a:pt x="226404" y="1068084"/>
                    </a:lnTo>
                    <a:lnTo>
                      <a:pt x="253025" y="1124179"/>
                    </a:lnTo>
                    <a:cubicBezTo>
                      <a:pt x="253976" y="1127031"/>
                      <a:pt x="254926" y="1128932"/>
                      <a:pt x="253976" y="1131785"/>
                    </a:cubicBezTo>
                    <a:lnTo>
                      <a:pt x="242567" y="1219254"/>
                    </a:lnTo>
                    <a:lnTo>
                      <a:pt x="291054" y="1251579"/>
                    </a:lnTo>
                    <a:lnTo>
                      <a:pt x="311019" y="1242072"/>
                    </a:lnTo>
                    <a:cubicBezTo>
                      <a:pt x="315773" y="1240171"/>
                      <a:pt x="321477" y="1240171"/>
                      <a:pt x="325280" y="1243974"/>
                    </a:cubicBezTo>
                    <a:lnTo>
                      <a:pt x="385176" y="1287708"/>
                    </a:lnTo>
                    <a:cubicBezTo>
                      <a:pt x="388979" y="1290560"/>
                      <a:pt x="390880" y="1295314"/>
                      <a:pt x="390880" y="1300068"/>
                    </a:cubicBezTo>
                    <a:cubicBezTo>
                      <a:pt x="390880" y="1304822"/>
                      <a:pt x="388028" y="1309575"/>
                      <a:pt x="384225" y="1311477"/>
                    </a:cubicBezTo>
                    <a:lnTo>
                      <a:pt x="339541" y="1339048"/>
                    </a:lnTo>
                    <a:close/>
                    <a:moveTo>
                      <a:pt x="292005" y="1058577"/>
                    </a:moveTo>
                    <a:lnTo>
                      <a:pt x="314822" y="1058577"/>
                    </a:lnTo>
                    <a:lnTo>
                      <a:pt x="314822" y="1038611"/>
                    </a:lnTo>
                    <a:lnTo>
                      <a:pt x="272990" y="1029103"/>
                    </a:lnTo>
                    <a:lnTo>
                      <a:pt x="292005" y="1058577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grpSp>
          <p:nvGrpSpPr>
            <p:cNvPr id="40" name="Graphic 7">
              <a:extLst>
                <a:ext uri="{FF2B5EF4-FFF2-40B4-BE49-F238E27FC236}">
                  <a16:creationId xmlns:a16="http://schemas.microsoft.com/office/drawing/2014/main" id="{60D7C2A6-62F7-6845-B1F0-795470E694EA}"/>
                </a:ext>
              </a:extLst>
            </p:cNvPr>
            <p:cNvGrpSpPr/>
            <p:nvPr/>
          </p:nvGrpSpPr>
          <p:grpSpPr>
            <a:xfrm>
              <a:off x="6145965" y="4749008"/>
              <a:ext cx="1204610" cy="1120572"/>
              <a:chOff x="6145965" y="4749008"/>
              <a:chExt cx="1204610" cy="1120572"/>
            </a:xfrm>
            <a:grpFill/>
          </p:grpSpPr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95C0E2FC-8B8F-9246-98B5-A14EEB46F3A5}"/>
                  </a:ext>
                </a:extLst>
              </p:cNvPr>
              <p:cNvSpPr/>
              <p:nvPr/>
            </p:nvSpPr>
            <p:spPr>
              <a:xfrm>
                <a:off x="6145965" y="5168876"/>
                <a:ext cx="495193" cy="534322"/>
              </a:xfrm>
              <a:custGeom>
                <a:avLst/>
                <a:gdLst>
                  <a:gd name="connsiteX0" fmla="*/ 61269 w 495193"/>
                  <a:gd name="connsiteY0" fmla="*/ 534323 h 534322"/>
                  <a:gd name="connsiteX1" fmla="*/ 54614 w 495193"/>
                  <a:gd name="connsiteY1" fmla="*/ 532421 h 534322"/>
                  <a:gd name="connsiteX2" fmla="*/ 47008 w 495193"/>
                  <a:gd name="connsiteY2" fmla="*/ 522914 h 534322"/>
                  <a:gd name="connsiteX3" fmla="*/ 423 w 495193"/>
                  <a:gd name="connsiteY3" fmla="*/ 303290 h 534322"/>
                  <a:gd name="connsiteX4" fmla="*/ 423 w 495193"/>
                  <a:gd name="connsiteY4" fmla="*/ 295684 h 534322"/>
                  <a:gd name="connsiteX5" fmla="*/ 67924 w 495193"/>
                  <a:gd name="connsiteY5" fmla="*/ 84617 h 534322"/>
                  <a:gd name="connsiteX6" fmla="*/ 82185 w 495193"/>
                  <a:gd name="connsiteY6" fmla="*/ 75109 h 534322"/>
                  <a:gd name="connsiteX7" fmla="*/ 277084 w 495193"/>
                  <a:gd name="connsiteY7" fmla="*/ 91272 h 534322"/>
                  <a:gd name="connsiteX8" fmla="*/ 300852 w 495193"/>
                  <a:gd name="connsiteY8" fmla="*/ 10458 h 534322"/>
                  <a:gd name="connsiteX9" fmla="*/ 316064 w 495193"/>
                  <a:gd name="connsiteY9" fmla="*/ 0 h 534322"/>
                  <a:gd name="connsiteX10" fmla="*/ 444412 w 495193"/>
                  <a:gd name="connsiteY10" fmla="*/ 12360 h 534322"/>
                  <a:gd name="connsiteX11" fmla="*/ 455820 w 495193"/>
                  <a:gd name="connsiteY11" fmla="*/ 19966 h 534322"/>
                  <a:gd name="connsiteX12" fmla="*/ 493849 w 495193"/>
                  <a:gd name="connsiteY12" fmla="*/ 96026 h 534322"/>
                  <a:gd name="connsiteX13" fmla="*/ 494800 w 495193"/>
                  <a:gd name="connsiteY13" fmla="*/ 104583 h 534322"/>
                  <a:gd name="connsiteX14" fmla="*/ 468180 w 495193"/>
                  <a:gd name="connsiteY14" fmla="*/ 284275 h 534322"/>
                  <a:gd name="connsiteX15" fmla="*/ 466278 w 495193"/>
                  <a:gd name="connsiteY15" fmla="*/ 289979 h 534322"/>
                  <a:gd name="connsiteX16" fmla="*/ 335078 w 495193"/>
                  <a:gd name="connsiteY16" fmla="*/ 501997 h 534322"/>
                  <a:gd name="connsiteX17" fmla="*/ 316064 w 495193"/>
                  <a:gd name="connsiteY17" fmla="*/ 506751 h 534322"/>
                  <a:gd name="connsiteX18" fmla="*/ 228597 w 495193"/>
                  <a:gd name="connsiteY18" fmla="*/ 457312 h 534322"/>
                  <a:gd name="connsiteX19" fmla="*/ 66973 w 495193"/>
                  <a:gd name="connsiteY19" fmla="*/ 532421 h 534322"/>
                  <a:gd name="connsiteX20" fmla="*/ 61269 w 495193"/>
                  <a:gd name="connsiteY20" fmla="*/ 534323 h 534322"/>
                  <a:gd name="connsiteX21" fmla="*/ 28944 w 495193"/>
                  <a:gd name="connsiteY21" fmla="*/ 301389 h 534322"/>
                  <a:gd name="connsiteX22" fmla="*/ 70776 w 495193"/>
                  <a:gd name="connsiteY22" fmla="*/ 499145 h 534322"/>
                  <a:gd name="connsiteX23" fmla="*/ 222892 w 495193"/>
                  <a:gd name="connsiteY23" fmla="*/ 428789 h 534322"/>
                  <a:gd name="connsiteX24" fmla="*/ 236203 w 495193"/>
                  <a:gd name="connsiteY24" fmla="*/ 429740 h 534322"/>
                  <a:gd name="connsiteX25" fmla="*/ 318916 w 495193"/>
                  <a:gd name="connsiteY25" fmla="*/ 476327 h 534322"/>
                  <a:gd name="connsiteX26" fmla="*/ 440609 w 495193"/>
                  <a:gd name="connsiteY26" fmla="*/ 278570 h 534322"/>
                  <a:gd name="connsiteX27" fmla="*/ 466278 w 495193"/>
                  <a:gd name="connsiteY27" fmla="*/ 106484 h 534322"/>
                  <a:gd name="connsiteX28" fmla="*/ 433954 w 495193"/>
                  <a:gd name="connsiteY28" fmla="*/ 41833 h 534322"/>
                  <a:gd name="connsiteX29" fmla="*/ 325571 w 495193"/>
                  <a:gd name="connsiteY29" fmla="*/ 31375 h 534322"/>
                  <a:gd name="connsiteX30" fmla="*/ 301803 w 495193"/>
                  <a:gd name="connsiteY30" fmla="*/ 111238 h 534322"/>
                  <a:gd name="connsiteX31" fmla="*/ 286591 w 495193"/>
                  <a:gd name="connsiteY31" fmla="*/ 121696 h 534322"/>
                  <a:gd name="connsiteX32" fmla="*/ 91692 w 495193"/>
                  <a:gd name="connsiteY32" fmla="*/ 105534 h 534322"/>
                  <a:gd name="connsiteX33" fmla="*/ 28944 w 495193"/>
                  <a:gd name="connsiteY33" fmla="*/ 301389 h 534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5193" h="534322">
                    <a:moveTo>
                      <a:pt x="61269" y="534323"/>
                    </a:moveTo>
                    <a:cubicBezTo>
                      <a:pt x="59368" y="534323"/>
                      <a:pt x="56515" y="533372"/>
                      <a:pt x="54614" y="532421"/>
                    </a:cubicBezTo>
                    <a:cubicBezTo>
                      <a:pt x="50811" y="530520"/>
                      <a:pt x="47959" y="526717"/>
                      <a:pt x="47008" y="522914"/>
                    </a:cubicBezTo>
                    <a:lnTo>
                      <a:pt x="423" y="303290"/>
                    </a:lnTo>
                    <a:cubicBezTo>
                      <a:pt x="-528" y="300438"/>
                      <a:pt x="423" y="298536"/>
                      <a:pt x="423" y="295684"/>
                    </a:cubicBezTo>
                    <a:lnTo>
                      <a:pt x="67924" y="84617"/>
                    </a:lnTo>
                    <a:cubicBezTo>
                      <a:pt x="69826" y="77962"/>
                      <a:pt x="76481" y="74159"/>
                      <a:pt x="82185" y="75109"/>
                    </a:cubicBezTo>
                    <a:lnTo>
                      <a:pt x="277084" y="91272"/>
                    </a:lnTo>
                    <a:lnTo>
                      <a:pt x="300852" y="10458"/>
                    </a:lnTo>
                    <a:cubicBezTo>
                      <a:pt x="302754" y="3803"/>
                      <a:pt x="309409" y="0"/>
                      <a:pt x="316064" y="0"/>
                    </a:cubicBezTo>
                    <a:lnTo>
                      <a:pt x="444412" y="12360"/>
                    </a:lnTo>
                    <a:cubicBezTo>
                      <a:pt x="449165" y="12360"/>
                      <a:pt x="453919" y="16163"/>
                      <a:pt x="455820" y="19966"/>
                    </a:cubicBezTo>
                    <a:lnTo>
                      <a:pt x="493849" y="96026"/>
                    </a:lnTo>
                    <a:cubicBezTo>
                      <a:pt x="494800" y="98878"/>
                      <a:pt x="495751" y="101731"/>
                      <a:pt x="494800" y="104583"/>
                    </a:cubicBezTo>
                    <a:lnTo>
                      <a:pt x="468180" y="284275"/>
                    </a:lnTo>
                    <a:cubicBezTo>
                      <a:pt x="468180" y="286177"/>
                      <a:pt x="467229" y="288078"/>
                      <a:pt x="466278" y="289979"/>
                    </a:cubicBezTo>
                    <a:lnTo>
                      <a:pt x="335078" y="501997"/>
                    </a:lnTo>
                    <a:cubicBezTo>
                      <a:pt x="331275" y="508652"/>
                      <a:pt x="322719" y="510554"/>
                      <a:pt x="316064" y="506751"/>
                    </a:cubicBezTo>
                    <a:lnTo>
                      <a:pt x="228597" y="457312"/>
                    </a:lnTo>
                    <a:lnTo>
                      <a:pt x="66973" y="532421"/>
                    </a:lnTo>
                    <a:cubicBezTo>
                      <a:pt x="65072" y="533372"/>
                      <a:pt x="63170" y="534323"/>
                      <a:pt x="61269" y="534323"/>
                    </a:cubicBezTo>
                    <a:close/>
                    <a:moveTo>
                      <a:pt x="28944" y="301389"/>
                    </a:moveTo>
                    <a:lnTo>
                      <a:pt x="70776" y="499145"/>
                    </a:lnTo>
                    <a:lnTo>
                      <a:pt x="222892" y="428789"/>
                    </a:lnTo>
                    <a:cubicBezTo>
                      <a:pt x="226695" y="426888"/>
                      <a:pt x="231449" y="426888"/>
                      <a:pt x="236203" y="429740"/>
                    </a:cubicBezTo>
                    <a:lnTo>
                      <a:pt x="318916" y="476327"/>
                    </a:lnTo>
                    <a:lnTo>
                      <a:pt x="440609" y="278570"/>
                    </a:lnTo>
                    <a:lnTo>
                      <a:pt x="466278" y="106484"/>
                    </a:lnTo>
                    <a:lnTo>
                      <a:pt x="433954" y="41833"/>
                    </a:lnTo>
                    <a:lnTo>
                      <a:pt x="325571" y="31375"/>
                    </a:lnTo>
                    <a:lnTo>
                      <a:pt x="301803" y="111238"/>
                    </a:lnTo>
                    <a:cubicBezTo>
                      <a:pt x="299901" y="117893"/>
                      <a:pt x="293246" y="121696"/>
                      <a:pt x="286591" y="121696"/>
                    </a:cubicBezTo>
                    <a:lnTo>
                      <a:pt x="91692" y="105534"/>
                    </a:lnTo>
                    <a:lnTo>
                      <a:pt x="28944" y="301389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8C08A3EA-0445-3B4B-ABA8-5F4F01DC3259}"/>
                  </a:ext>
                </a:extLst>
              </p:cNvPr>
              <p:cNvSpPr/>
              <p:nvPr/>
            </p:nvSpPr>
            <p:spPr>
              <a:xfrm>
                <a:off x="6578670" y="4749008"/>
                <a:ext cx="771905" cy="1120572"/>
              </a:xfrm>
              <a:custGeom>
                <a:avLst/>
                <a:gdLst>
                  <a:gd name="connsiteX0" fmla="*/ 546966 w 771905"/>
                  <a:gd name="connsiteY0" fmla="*/ 1120573 h 1120572"/>
                  <a:gd name="connsiteX1" fmla="*/ 541262 w 771905"/>
                  <a:gd name="connsiteY1" fmla="*/ 1119622 h 1120572"/>
                  <a:gd name="connsiteX2" fmla="*/ 323545 w 771905"/>
                  <a:gd name="connsiteY2" fmla="*/ 1032153 h 1120572"/>
                  <a:gd name="connsiteX3" fmla="*/ 316890 w 771905"/>
                  <a:gd name="connsiteY3" fmla="*/ 1026448 h 1120572"/>
                  <a:gd name="connsiteX4" fmla="*/ 148612 w 771905"/>
                  <a:gd name="connsiteY4" fmla="*/ 767844 h 1120572"/>
                  <a:gd name="connsiteX5" fmla="*/ 23116 w 771905"/>
                  <a:gd name="connsiteY5" fmla="*/ 713651 h 1120572"/>
                  <a:gd name="connsiteX6" fmla="*/ 14559 w 771905"/>
                  <a:gd name="connsiteY6" fmla="*/ 698439 h 1120572"/>
                  <a:gd name="connsiteX7" fmla="*/ 38327 w 771905"/>
                  <a:gd name="connsiteY7" fmla="*/ 525402 h 1120572"/>
                  <a:gd name="connsiteX8" fmla="*/ 1249 w 771905"/>
                  <a:gd name="connsiteY8" fmla="*/ 449342 h 1120572"/>
                  <a:gd name="connsiteX9" fmla="*/ 3151 w 771905"/>
                  <a:gd name="connsiteY9" fmla="*/ 434130 h 1120572"/>
                  <a:gd name="connsiteX10" fmla="*/ 99174 w 771905"/>
                  <a:gd name="connsiteY10" fmla="*/ 309581 h 1120572"/>
                  <a:gd name="connsiteX11" fmla="*/ 90617 w 771905"/>
                  <a:gd name="connsiteY11" fmla="*/ 134643 h 1120572"/>
                  <a:gd name="connsiteX12" fmla="*/ 91568 w 771905"/>
                  <a:gd name="connsiteY12" fmla="*/ 129889 h 1120572"/>
                  <a:gd name="connsiteX13" fmla="*/ 113435 w 771905"/>
                  <a:gd name="connsiteY13" fmla="*/ 65238 h 1120572"/>
                  <a:gd name="connsiteX14" fmla="*/ 127696 w 771905"/>
                  <a:gd name="connsiteY14" fmla="*/ 55730 h 1120572"/>
                  <a:gd name="connsiteX15" fmla="*/ 227522 w 771905"/>
                  <a:gd name="connsiteY15" fmla="*/ 59533 h 1120572"/>
                  <a:gd name="connsiteX16" fmla="*/ 237029 w 771905"/>
                  <a:gd name="connsiteY16" fmla="*/ 64287 h 1120572"/>
                  <a:gd name="connsiteX17" fmla="*/ 295974 w 771905"/>
                  <a:gd name="connsiteY17" fmla="*/ 124184 h 1120572"/>
                  <a:gd name="connsiteX18" fmla="*/ 354919 w 771905"/>
                  <a:gd name="connsiteY18" fmla="*/ 36715 h 1120572"/>
                  <a:gd name="connsiteX19" fmla="*/ 363476 w 771905"/>
                  <a:gd name="connsiteY19" fmla="*/ 31011 h 1120572"/>
                  <a:gd name="connsiteX20" fmla="*/ 488021 w 771905"/>
                  <a:gd name="connsiteY20" fmla="*/ 587 h 1120572"/>
                  <a:gd name="connsiteX21" fmla="*/ 504183 w 771905"/>
                  <a:gd name="connsiteY21" fmla="*/ 7242 h 1120572"/>
                  <a:gd name="connsiteX22" fmla="*/ 618270 w 771905"/>
                  <a:gd name="connsiteY22" fmla="*/ 204998 h 1120572"/>
                  <a:gd name="connsiteX23" fmla="*/ 617320 w 771905"/>
                  <a:gd name="connsiteY23" fmla="*/ 220210 h 1120572"/>
                  <a:gd name="connsiteX24" fmla="*/ 566931 w 771905"/>
                  <a:gd name="connsiteY24" fmla="*/ 292468 h 1120572"/>
                  <a:gd name="connsiteX25" fmla="*/ 604009 w 771905"/>
                  <a:gd name="connsiteY25" fmla="*/ 704143 h 1120572"/>
                  <a:gd name="connsiteX26" fmla="*/ 769436 w 771905"/>
                  <a:gd name="connsiteY26" fmla="*/ 938028 h 1120572"/>
                  <a:gd name="connsiteX27" fmla="*/ 771337 w 771905"/>
                  <a:gd name="connsiteY27" fmla="*/ 950388 h 1120572"/>
                  <a:gd name="connsiteX28" fmla="*/ 727604 w 771905"/>
                  <a:gd name="connsiteY28" fmla="*/ 1103460 h 1120572"/>
                  <a:gd name="connsiteX29" fmla="*/ 719998 w 771905"/>
                  <a:gd name="connsiteY29" fmla="*/ 1112016 h 1120572"/>
                  <a:gd name="connsiteX30" fmla="*/ 708589 w 771905"/>
                  <a:gd name="connsiteY30" fmla="*/ 1112967 h 1120572"/>
                  <a:gd name="connsiteX31" fmla="*/ 573586 w 771905"/>
                  <a:gd name="connsiteY31" fmla="*/ 1066380 h 1120572"/>
                  <a:gd name="connsiteX32" fmla="*/ 561227 w 771905"/>
                  <a:gd name="connsiteY32" fmla="*/ 1112016 h 1120572"/>
                  <a:gd name="connsiteX33" fmla="*/ 553621 w 771905"/>
                  <a:gd name="connsiteY33" fmla="*/ 1120573 h 1120572"/>
                  <a:gd name="connsiteX34" fmla="*/ 546966 w 771905"/>
                  <a:gd name="connsiteY34" fmla="*/ 1120573 h 1120572"/>
                  <a:gd name="connsiteX35" fmla="*/ 338757 w 771905"/>
                  <a:gd name="connsiteY35" fmla="*/ 1007433 h 1120572"/>
                  <a:gd name="connsiteX36" fmla="*/ 537459 w 771905"/>
                  <a:gd name="connsiteY36" fmla="*/ 1087297 h 1120572"/>
                  <a:gd name="connsiteX37" fmla="*/ 549818 w 771905"/>
                  <a:gd name="connsiteY37" fmla="*/ 1042611 h 1120572"/>
                  <a:gd name="connsiteX38" fmla="*/ 556473 w 771905"/>
                  <a:gd name="connsiteY38" fmla="*/ 1034054 h 1120572"/>
                  <a:gd name="connsiteX39" fmla="*/ 567882 w 771905"/>
                  <a:gd name="connsiteY39" fmla="*/ 1033104 h 1120572"/>
                  <a:gd name="connsiteX40" fmla="*/ 703836 w 771905"/>
                  <a:gd name="connsiteY40" fmla="*/ 1080641 h 1120572"/>
                  <a:gd name="connsiteX41" fmla="*/ 741865 w 771905"/>
                  <a:gd name="connsiteY41" fmla="*/ 949438 h 1120572"/>
                  <a:gd name="connsiteX42" fmla="*/ 577389 w 771905"/>
                  <a:gd name="connsiteY42" fmla="*/ 718405 h 1120572"/>
                  <a:gd name="connsiteX43" fmla="*/ 574537 w 771905"/>
                  <a:gd name="connsiteY43" fmla="*/ 711750 h 1120572"/>
                  <a:gd name="connsiteX44" fmla="*/ 574537 w 771905"/>
                  <a:gd name="connsiteY44" fmla="*/ 710799 h 1120572"/>
                  <a:gd name="connsiteX45" fmla="*/ 536508 w 771905"/>
                  <a:gd name="connsiteY45" fmla="*/ 291517 h 1120572"/>
                  <a:gd name="connsiteX46" fmla="*/ 539360 w 771905"/>
                  <a:gd name="connsiteY46" fmla="*/ 282009 h 1120572"/>
                  <a:gd name="connsiteX47" fmla="*/ 587847 w 771905"/>
                  <a:gd name="connsiteY47" fmla="*/ 213555 h 1120572"/>
                  <a:gd name="connsiteX48" fmla="*/ 484218 w 771905"/>
                  <a:gd name="connsiteY48" fmla="*/ 32912 h 1120572"/>
                  <a:gd name="connsiteX49" fmla="*/ 374885 w 771905"/>
                  <a:gd name="connsiteY49" fmla="*/ 59533 h 1120572"/>
                  <a:gd name="connsiteX50" fmla="*/ 309284 w 771905"/>
                  <a:gd name="connsiteY50" fmla="*/ 157461 h 1120572"/>
                  <a:gd name="connsiteX51" fmla="*/ 298826 w 771905"/>
                  <a:gd name="connsiteY51" fmla="*/ 164116 h 1120572"/>
                  <a:gd name="connsiteX52" fmla="*/ 287418 w 771905"/>
                  <a:gd name="connsiteY52" fmla="*/ 160313 h 1120572"/>
                  <a:gd name="connsiteX53" fmla="*/ 220867 w 771905"/>
                  <a:gd name="connsiteY53" fmla="*/ 91859 h 1120572"/>
                  <a:gd name="connsiteX54" fmla="*/ 137203 w 771905"/>
                  <a:gd name="connsiteY54" fmla="*/ 88056 h 1120572"/>
                  <a:gd name="connsiteX55" fmla="*/ 120090 w 771905"/>
                  <a:gd name="connsiteY55" fmla="*/ 140347 h 1120572"/>
                  <a:gd name="connsiteX56" fmla="*/ 128646 w 771905"/>
                  <a:gd name="connsiteY56" fmla="*/ 318138 h 1120572"/>
                  <a:gd name="connsiteX57" fmla="*/ 125794 w 771905"/>
                  <a:gd name="connsiteY57" fmla="*/ 327645 h 1120572"/>
                  <a:gd name="connsiteX58" fmla="*/ 124843 w 771905"/>
                  <a:gd name="connsiteY58" fmla="*/ 328596 h 1120572"/>
                  <a:gd name="connsiteX59" fmla="*/ 31672 w 771905"/>
                  <a:gd name="connsiteY59" fmla="*/ 448391 h 1120572"/>
                  <a:gd name="connsiteX60" fmla="*/ 66849 w 771905"/>
                  <a:gd name="connsiteY60" fmla="*/ 520648 h 1120572"/>
                  <a:gd name="connsiteX61" fmla="*/ 67800 w 771905"/>
                  <a:gd name="connsiteY61" fmla="*/ 529205 h 1120572"/>
                  <a:gd name="connsiteX62" fmla="*/ 67800 w 771905"/>
                  <a:gd name="connsiteY62" fmla="*/ 530156 h 1120572"/>
                  <a:gd name="connsiteX63" fmla="*/ 44982 w 771905"/>
                  <a:gd name="connsiteY63" fmla="*/ 695587 h 1120572"/>
                  <a:gd name="connsiteX64" fmla="*/ 164774 w 771905"/>
                  <a:gd name="connsiteY64" fmla="*/ 746927 h 1120572"/>
                  <a:gd name="connsiteX65" fmla="*/ 171429 w 771905"/>
                  <a:gd name="connsiteY65" fmla="*/ 752632 h 1120572"/>
                  <a:gd name="connsiteX66" fmla="*/ 172380 w 771905"/>
                  <a:gd name="connsiteY66" fmla="*/ 753583 h 1120572"/>
                  <a:gd name="connsiteX67" fmla="*/ 338757 w 771905"/>
                  <a:gd name="connsiteY67" fmla="*/ 1007433 h 112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771905" h="1120572">
                    <a:moveTo>
                      <a:pt x="546966" y="1120573"/>
                    </a:moveTo>
                    <a:cubicBezTo>
                      <a:pt x="545065" y="1120573"/>
                      <a:pt x="543163" y="1120573"/>
                      <a:pt x="541262" y="1119622"/>
                    </a:cubicBezTo>
                    <a:lnTo>
                      <a:pt x="323545" y="1032153"/>
                    </a:lnTo>
                    <a:cubicBezTo>
                      <a:pt x="320693" y="1031202"/>
                      <a:pt x="318791" y="1029300"/>
                      <a:pt x="316890" y="1026448"/>
                    </a:cubicBezTo>
                    <a:lnTo>
                      <a:pt x="148612" y="767844"/>
                    </a:lnTo>
                    <a:lnTo>
                      <a:pt x="23116" y="713651"/>
                    </a:lnTo>
                    <a:cubicBezTo>
                      <a:pt x="17411" y="710799"/>
                      <a:pt x="13608" y="705094"/>
                      <a:pt x="14559" y="698439"/>
                    </a:cubicBezTo>
                    <a:lnTo>
                      <a:pt x="38327" y="525402"/>
                    </a:lnTo>
                    <a:lnTo>
                      <a:pt x="1249" y="449342"/>
                    </a:lnTo>
                    <a:cubicBezTo>
                      <a:pt x="-652" y="444588"/>
                      <a:pt x="-652" y="438883"/>
                      <a:pt x="3151" y="434130"/>
                    </a:cubicBezTo>
                    <a:lnTo>
                      <a:pt x="99174" y="309581"/>
                    </a:lnTo>
                    <a:lnTo>
                      <a:pt x="90617" y="134643"/>
                    </a:lnTo>
                    <a:cubicBezTo>
                      <a:pt x="90617" y="132741"/>
                      <a:pt x="90617" y="130840"/>
                      <a:pt x="91568" y="129889"/>
                    </a:cubicBezTo>
                    <a:lnTo>
                      <a:pt x="113435" y="65238"/>
                    </a:lnTo>
                    <a:cubicBezTo>
                      <a:pt x="115336" y="59533"/>
                      <a:pt x="121041" y="55730"/>
                      <a:pt x="127696" y="55730"/>
                    </a:cubicBezTo>
                    <a:lnTo>
                      <a:pt x="227522" y="59533"/>
                    </a:lnTo>
                    <a:cubicBezTo>
                      <a:pt x="231325" y="59533"/>
                      <a:pt x="234177" y="61435"/>
                      <a:pt x="237029" y="64287"/>
                    </a:cubicBezTo>
                    <a:lnTo>
                      <a:pt x="295974" y="124184"/>
                    </a:lnTo>
                    <a:lnTo>
                      <a:pt x="354919" y="36715"/>
                    </a:lnTo>
                    <a:cubicBezTo>
                      <a:pt x="356821" y="33863"/>
                      <a:pt x="359673" y="31962"/>
                      <a:pt x="363476" y="31011"/>
                    </a:cubicBezTo>
                    <a:lnTo>
                      <a:pt x="488021" y="587"/>
                    </a:lnTo>
                    <a:cubicBezTo>
                      <a:pt x="493725" y="-1315"/>
                      <a:pt x="500380" y="1537"/>
                      <a:pt x="504183" y="7242"/>
                    </a:cubicBezTo>
                    <a:lnTo>
                      <a:pt x="618270" y="204998"/>
                    </a:lnTo>
                    <a:cubicBezTo>
                      <a:pt x="621123" y="209752"/>
                      <a:pt x="621123" y="215457"/>
                      <a:pt x="617320" y="220210"/>
                    </a:cubicBezTo>
                    <a:lnTo>
                      <a:pt x="566931" y="292468"/>
                    </a:lnTo>
                    <a:lnTo>
                      <a:pt x="604009" y="704143"/>
                    </a:lnTo>
                    <a:lnTo>
                      <a:pt x="769436" y="938028"/>
                    </a:lnTo>
                    <a:cubicBezTo>
                      <a:pt x="772288" y="941831"/>
                      <a:pt x="772288" y="945634"/>
                      <a:pt x="771337" y="950388"/>
                    </a:cubicBezTo>
                    <a:lnTo>
                      <a:pt x="727604" y="1103460"/>
                    </a:lnTo>
                    <a:cubicBezTo>
                      <a:pt x="726653" y="1107262"/>
                      <a:pt x="723801" y="1110114"/>
                      <a:pt x="719998" y="1112016"/>
                    </a:cubicBezTo>
                    <a:cubicBezTo>
                      <a:pt x="716195" y="1113918"/>
                      <a:pt x="712392" y="1113918"/>
                      <a:pt x="708589" y="1112967"/>
                    </a:cubicBezTo>
                    <a:lnTo>
                      <a:pt x="573586" y="1066380"/>
                    </a:lnTo>
                    <a:lnTo>
                      <a:pt x="561227" y="1112016"/>
                    </a:lnTo>
                    <a:cubicBezTo>
                      <a:pt x="560276" y="1115819"/>
                      <a:pt x="557424" y="1119622"/>
                      <a:pt x="553621" y="1120573"/>
                    </a:cubicBezTo>
                    <a:cubicBezTo>
                      <a:pt x="551719" y="1120573"/>
                      <a:pt x="548867" y="1120573"/>
                      <a:pt x="546966" y="1120573"/>
                    </a:cubicBezTo>
                    <a:close/>
                    <a:moveTo>
                      <a:pt x="338757" y="1007433"/>
                    </a:moveTo>
                    <a:lnTo>
                      <a:pt x="537459" y="1087297"/>
                    </a:lnTo>
                    <a:lnTo>
                      <a:pt x="549818" y="1042611"/>
                    </a:lnTo>
                    <a:cubicBezTo>
                      <a:pt x="550769" y="1038808"/>
                      <a:pt x="553621" y="1035956"/>
                      <a:pt x="556473" y="1034054"/>
                    </a:cubicBezTo>
                    <a:cubicBezTo>
                      <a:pt x="560276" y="1032153"/>
                      <a:pt x="564079" y="1032153"/>
                      <a:pt x="567882" y="1033104"/>
                    </a:cubicBezTo>
                    <a:lnTo>
                      <a:pt x="703836" y="1080641"/>
                    </a:lnTo>
                    <a:lnTo>
                      <a:pt x="741865" y="949438"/>
                    </a:lnTo>
                    <a:lnTo>
                      <a:pt x="577389" y="718405"/>
                    </a:lnTo>
                    <a:cubicBezTo>
                      <a:pt x="575488" y="716503"/>
                      <a:pt x="575488" y="713651"/>
                      <a:pt x="574537" y="711750"/>
                    </a:cubicBezTo>
                    <a:lnTo>
                      <a:pt x="574537" y="710799"/>
                    </a:lnTo>
                    <a:lnTo>
                      <a:pt x="536508" y="291517"/>
                    </a:lnTo>
                    <a:cubicBezTo>
                      <a:pt x="536508" y="287714"/>
                      <a:pt x="537459" y="284861"/>
                      <a:pt x="539360" y="282009"/>
                    </a:cubicBezTo>
                    <a:lnTo>
                      <a:pt x="587847" y="213555"/>
                    </a:lnTo>
                    <a:lnTo>
                      <a:pt x="484218" y="32912"/>
                    </a:lnTo>
                    <a:lnTo>
                      <a:pt x="374885" y="59533"/>
                    </a:lnTo>
                    <a:lnTo>
                      <a:pt x="309284" y="157461"/>
                    </a:lnTo>
                    <a:cubicBezTo>
                      <a:pt x="306432" y="161264"/>
                      <a:pt x="302629" y="163165"/>
                      <a:pt x="298826" y="164116"/>
                    </a:cubicBezTo>
                    <a:cubicBezTo>
                      <a:pt x="294073" y="164116"/>
                      <a:pt x="290270" y="163165"/>
                      <a:pt x="287418" y="160313"/>
                    </a:cubicBezTo>
                    <a:lnTo>
                      <a:pt x="220867" y="91859"/>
                    </a:lnTo>
                    <a:lnTo>
                      <a:pt x="137203" y="88056"/>
                    </a:lnTo>
                    <a:lnTo>
                      <a:pt x="120090" y="140347"/>
                    </a:lnTo>
                    <a:lnTo>
                      <a:pt x="128646" y="318138"/>
                    </a:lnTo>
                    <a:cubicBezTo>
                      <a:pt x="128646" y="321941"/>
                      <a:pt x="127696" y="324793"/>
                      <a:pt x="125794" y="327645"/>
                    </a:cubicBezTo>
                    <a:lnTo>
                      <a:pt x="124843" y="328596"/>
                    </a:lnTo>
                    <a:lnTo>
                      <a:pt x="31672" y="448391"/>
                    </a:lnTo>
                    <a:lnTo>
                      <a:pt x="66849" y="520648"/>
                    </a:lnTo>
                    <a:cubicBezTo>
                      <a:pt x="67800" y="523500"/>
                      <a:pt x="68751" y="526353"/>
                      <a:pt x="67800" y="529205"/>
                    </a:cubicBezTo>
                    <a:lnTo>
                      <a:pt x="67800" y="530156"/>
                    </a:lnTo>
                    <a:lnTo>
                      <a:pt x="44982" y="695587"/>
                    </a:lnTo>
                    <a:lnTo>
                      <a:pt x="164774" y="746927"/>
                    </a:lnTo>
                    <a:cubicBezTo>
                      <a:pt x="167626" y="747878"/>
                      <a:pt x="169528" y="749780"/>
                      <a:pt x="171429" y="752632"/>
                    </a:cubicBezTo>
                    <a:lnTo>
                      <a:pt x="172380" y="753583"/>
                    </a:lnTo>
                    <a:lnTo>
                      <a:pt x="338757" y="1007433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C05B5438-B6C1-6344-8B5F-3A38DEF156BB}"/>
                </a:ext>
              </a:extLst>
            </p:cNvPr>
            <p:cNvSpPr/>
            <p:nvPr/>
          </p:nvSpPr>
          <p:spPr>
            <a:xfrm>
              <a:off x="6491320" y="4362965"/>
              <a:ext cx="638594" cy="542553"/>
            </a:xfrm>
            <a:custGeom>
              <a:avLst/>
              <a:gdLst>
                <a:gd name="connsiteX0" fmla="*/ 385226 w 638594"/>
                <a:gd name="connsiteY0" fmla="*/ 542553 h 542553"/>
                <a:gd name="connsiteX1" fmla="*/ 374768 w 638594"/>
                <a:gd name="connsiteY1" fmla="*/ 537799 h 542553"/>
                <a:gd name="connsiteX2" fmla="*/ 310119 w 638594"/>
                <a:gd name="connsiteY2" fmla="*/ 467444 h 542553"/>
                <a:gd name="connsiteX3" fmla="*/ 220751 w 638594"/>
                <a:gd name="connsiteY3" fmla="*/ 467444 h 542553"/>
                <a:gd name="connsiteX4" fmla="*/ 200785 w 638594"/>
                <a:gd name="connsiteY4" fmla="*/ 524489 h 542553"/>
                <a:gd name="connsiteX5" fmla="*/ 192229 w 638594"/>
                <a:gd name="connsiteY5" fmla="*/ 533046 h 542553"/>
                <a:gd name="connsiteX6" fmla="*/ 179869 w 638594"/>
                <a:gd name="connsiteY6" fmla="*/ 531144 h 542553"/>
                <a:gd name="connsiteX7" fmla="*/ 6837 w 638594"/>
                <a:gd name="connsiteY7" fmla="*/ 420857 h 542553"/>
                <a:gd name="connsiteX8" fmla="*/ 182 w 638594"/>
                <a:gd name="connsiteY8" fmla="*/ 406596 h 542553"/>
                <a:gd name="connsiteX9" fmla="*/ 19197 w 638594"/>
                <a:gd name="connsiteY9" fmla="*/ 283949 h 542553"/>
                <a:gd name="connsiteX10" fmla="*/ 23000 w 638594"/>
                <a:gd name="connsiteY10" fmla="*/ 276343 h 542553"/>
                <a:gd name="connsiteX11" fmla="*/ 77191 w 638594"/>
                <a:gd name="connsiteY11" fmla="*/ 218347 h 542553"/>
                <a:gd name="connsiteX12" fmla="*/ 96205 w 638594"/>
                <a:gd name="connsiteY12" fmla="*/ 216445 h 542553"/>
                <a:gd name="connsiteX13" fmla="*/ 184623 w 638594"/>
                <a:gd name="connsiteY13" fmla="*/ 284900 h 542553"/>
                <a:gd name="connsiteX14" fmla="*/ 197933 w 638594"/>
                <a:gd name="connsiteY14" fmla="*/ 186972 h 542553"/>
                <a:gd name="connsiteX15" fmla="*/ 201736 w 638594"/>
                <a:gd name="connsiteY15" fmla="*/ 179366 h 542553"/>
                <a:gd name="connsiteX16" fmla="*/ 305365 w 638594"/>
                <a:gd name="connsiteY16" fmla="*/ 70980 h 542553"/>
                <a:gd name="connsiteX17" fmla="*/ 309168 w 638594"/>
                <a:gd name="connsiteY17" fmla="*/ 68128 h 542553"/>
                <a:gd name="connsiteX18" fmla="*/ 436565 w 638594"/>
                <a:gd name="connsiteY18" fmla="*/ 1575 h 542553"/>
                <a:gd name="connsiteX19" fmla="*/ 447974 w 638594"/>
                <a:gd name="connsiteY19" fmla="*/ 624 h 542553"/>
                <a:gd name="connsiteX20" fmla="*/ 628612 w 638594"/>
                <a:gd name="connsiteY20" fmla="*/ 63374 h 542553"/>
                <a:gd name="connsiteX21" fmla="*/ 637169 w 638594"/>
                <a:gd name="connsiteY21" fmla="*/ 70980 h 542553"/>
                <a:gd name="connsiteX22" fmla="*/ 637169 w 638594"/>
                <a:gd name="connsiteY22" fmla="*/ 82389 h 542553"/>
                <a:gd name="connsiteX23" fmla="*/ 538293 w 638594"/>
                <a:gd name="connsiteY23" fmla="*/ 291555 h 542553"/>
                <a:gd name="connsiteX24" fmla="*/ 592485 w 638594"/>
                <a:gd name="connsiteY24" fmla="*/ 384729 h 542553"/>
                <a:gd name="connsiteX25" fmla="*/ 593435 w 638594"/>
                <a:gd name="connsiteY25" fmla="*/ 397088 h 542553"/>
                <a:gd name="connsiteX26" fmla="*/ 583928 w 638594"/>
                <a:gd name="connsiteY26" fmla="*/ 405645 h 542553"/>
                <a:gd name="connsiteX27" fmla="*/ 460334 w 638594"/>
                <a:gd name="connsiteY27" fmla="*/ 437970 h 542553"/>
                <a:gd name="connsiteX28" fmla="*/ 396635 w 638594"/>
                <a:gd name="connsiteY28" fmla="*/ 534947 h 542553"/>
                <a:gd name="connsiteX29" fmla="*/ 386177 w 638594"/>
                <a:gd name="connsiteY29" fmla="*/ 541603 h 542553"/>
                <a:gd name="connsiteX30" fmla="*/ 385226 w 638594"/>
                <a:gd name="connsiteY30" fmla="*/ 542553 h 542553"/>
                <a:gd name="connsiteX31" fmla="*/ 210293 w 638594"/>
                <a:gd name="connsiteY31" fmla="*/ 438921 h 542553"/>
                <a:gd name="connsiteX32" fmla="*/ 316774 w 638594"/>
                <a:gd name="connsiteY32" fmla="*/ 438921 h 542553"/>
                <a:gd name="connsiteX33" fmla="*/ 327232 w 638594"/>
                <a:gd name="connsiteY33" fmla="*/ 443675 h 542553"/>
                <a:gd name="connsiteX34" fmla="*/ 383325 w 638594"/>
                <a:gd name="connsiteY34" fmla="*/ 505474 h 542553"/>
                <a:gd name="connsiteX35" fmla="*/ 439418 w 638594"/>
                <a:gd name="connsiteY35" fmla="*/ 418955 h 542553"/>
                <a:gd name="connsiteX36" fmla="*/ 447974 w 638594"/>
                <a:gd name="connsiteY36" fmla="*/ 413251 h 542553"/>
                <a:gd name="connsiteX37" fmla="*/ 558258 w 638594"/>
                <a:gd name="connsiteY37" fmla="*/ 384729 h 542553"/>
                <a:gd name="connsiteX38" fmla="*/ 509772 w 638594"/>
                <a:gd name="connsiteY38" fmla="*/ 301062 h 542553"/>
                <a:gd name="connsiteX39" fmla="*/ 508821 w 638594"/>
                <a:gd name="connsiteY39" fmla="*/ 287752 h 542553"/>
                <a:gd name="connsiteX40" fmla="*/ 603893 w 638594"/>
                <a:gd name="connsiteY40" fmla="*/ 86192 h 542553"/>
                <a:gd name="connsiteX41" fmla="*/ 444171 w 638594"/>
                <a:gd name="connsiteY41" fmla="*/ 31049 h 542553"/>
                <a:gd name="connsiteX42" fmla="*/ 324380 w 638594"/>
                <a:gd name="connsiteY42" fmla="*/ 93798 h 542553"/>
                <a:gd name="connsiteX43" fmla="*/ 225504 w 638594"/>
                <a:gd name="connsiteY43" fmla="*/ 197430 h 542553"/>
                <a:gd name="connsiteX44" fmla="*/ 209342 w 638594"/>
                <a:gd name="connsiteY44" fmla="*/ 315323 h 542553"/>
                <a:gd name="connsiteX45" fmla="*/ 200785 w 638594"/>
                <a:gd name="connsiteY45" fmla="*/ 326733 h 542553"/>
                <a:gd name="connsiteX46" fmla="*/ 186524 w 638594"/>
                <a:gd name="connsiteY46" fmla="*/ 324831 h 542553"/>
                <a:gd name="connsiteX47" fmla="*/ 88600 w 638594"/>
                <a:gd name="connsiteY47" fmla="*/ 249722 h 542553"/>
                <a:gd name="connsiteX48" fmla="*/ 46768 w 638594"/>
                <a:gd name="connsiteY48" fmla="*/ 295358 h 542553"/>
                <a:gd name="connsiteX49" fmla="*/ 29655 w 638594"/>
                <a:gd name="connsiteY49" fmla="*/ 404694 h 542553"/>
                <a:gd name="connsiteX50" fmla="*/ 178919 w 638594"/>
                <a:gd name="connsiteY50" fmla="*/ 499769 h 542553"/>
                <a:gd name="connsiteX51" fmla="*/ 196032 w 638594"/>
                <a:gd name="connsiteY51" fmla="*/ 450330 h 542553"/>
                <a:gd name="connsiteX52" fmla="*/ 210293 w 638594"/>
                <a:gd name="connsiteY52" fmla="*/ 438921 h 542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38594" h="542553">
                  <a:moveTo>
                    <a:pt x="385226" y="542553"/>
                  </a:moveTo>
                  <a:cubicBezTo>
                    <a:pt x="381423" y="542553"/>
                    <a:pt x="377620" y="540652"/>
                    <a:pt x="374768" y="537799"/>
                  </a:cubicBezTo>
                  <a:lnTo>
                    <a:pt x="310119" y="467444"/>
                  </a:lnTo>
                  <a:lnTo>
                    <a:pt x="220751" y="467444"/>
                  </a:lnTo>
                  <a:lnTo>
                    <a:pt x="200785" y="524489"/>
                  </a:lnTo>
                  <a:cubicBezTo>
                    <a:pt x="199835" y="528292"/>
                    <a:pt x="196032" y="532095"/>
                    <a:pt x="192229" y="533046"/>
                  </a:cubicBezTo>
                  <a:cubicBezTo>
                    <a:pt x="188426" y="534947"/>
                    <a:pt x="183672" y="533996"/>
                    <a:pt x="179869" y="531144"/>
                  </a:cubicBezTo>
                  <a:lnTo>
                    <a:pt x="6837" y="420857"/>
                  </a:lnTo>
                  <a:cubicBezTo>
                    <a:pt x="2084" y="418005"/>
                    <a:pt x="-769" y="412300"/>
                    <a:pt x="182" y="406596"/>
                  </a:cubicBezTo>
                  <a:lnTo>
                    <a:pt x="19197" y="283949"/>
                  </a:lnTo>
                  <a:cubicBezTo>
                    <a:pt x="19197" y="281096"/>
                    <a:pt x="21098" y="278244"/>
                    <a:pt x="23000" y="276343"/>
                  </a:cubicBezTo>
                  <a:lnTo>
                    <a:pt x="77191" y="218347"/>
                  </a:lnTo>
                  <a:cubicBezTo>
                    <a:pt x="81945" y="212642"/>
                    <a:pt x="90501" y="212642"/>
                    <a:pt x="96205" y="216445"/>
                  </a:cubicBezTo>
                  <a:lnTo>
                    <a:pt x="184623" y="284900"/>
                  </a:lnTo>
                  <a:lnTo>
                    <a:pt x="197933" y="186972"/>
                  </a:lnTo>
                  <a:cubicBezTo>
                    <a:pt x="197933" y="184120"/>
                    <a:pt x="199835" y="181267"/>
                    <a:pt x="201736" y="179366"/>
                  </a:cubicBezTo>
                  <a:lnTo>
                    <a:pt x="305365" y="70980"/>
                  </a:lnTo>
                  <a:cubicBezTo>
                    <a:pt x="306316" y="70029"/>
                    <a:pt x="307267" y="69079"/>
                    <a:pt x="309168" y="68128"/>
                  </a:cubicBezTo>
                  <a:lnTo>
                    <a:pt x="436565" y="1575"/>
                  </a:lnTo>
                  <a:cubicBezTo>
                    <a:pt x="440368" y="-326"/>
                    <a:pt x="444171" y="-326"/>
                    <a:pt x="447974" y="624"/>
                  </a:cubicBezTo>
                  <a:lnTo>
                    <a:pt x="628612" y="63374"/>
                  </a:lnTo>
                  <a:cubicBezTo>
                    <a:pt x="632415" y="64325"/>
                    <a:pt x="635267" y="67177"/>
                    <a:pt x="637169" y="70980"/>
                  </a:cubicBezTo>
                  <a:cubicBezTo>
                    <a:pt x="639070" y="74783"/>
                    <a:pt x="639070" y="78586"/>
                    <a:pt x="637169" y="82389"/>
                  </a:cubicBezTo>
                  <a:lnTo>
                    <a:pt x="538293" y="291555"/>
                  </a:lnTo>
                  <a:lnTo>
                    <a:pt x="592485" y="384729"/>
                  </a:lnTo>
                  <a:cubicBezTo>
                    <a:pt x="594386" y="388531"/>
                    <a:pt x="595337" y="393285"/>
                    <a:pt x="593435" y="397088"/>
                  </a:cubicBezTo>
                  <a:cubicBezTo>
                    <a:pt x="591534" y="400891"/>
                    <a:pt x="587731" y="404694"/>
                    <a:pt x="583928" y="405645"/>
                  </a:cubicBezTo>
                  <a:lnTo>
                    <a:pt x="460334" y="437970"/>
                  </a:lnTo>
                  <a:lnTo>
                    <a:pt x="396635" y="534947"/>
                  </a:lnTo>
                  <a:cubicBezTo>
                    <a:pt x="393783" y="538750"/>
                    <a:pt x="389980" y="540652"/>
                    <a:pt x="386177" y="541603"/>
                  </a:cubicBezTo>
                  <a:cubicBezTo>
                    <a:pt x="386177" y="542553"/>
                    <a:pt x="385226" y="542553"/>
                    <a:pt x="385226" y="542553"/>
                  </a:cubicBezTo>
                  <a:close/>
                  <a:moveTo>
                    <a:pt x="210293" y="438921"/>
                  </a:moveTo>
                  <a:lnTo>
                    <a:pt x="316774" y="438921"/>
                  </a:lnTo>
                  <a:cubicBezTo>
                    <a:pt x="320577" y="438921"/>
                    <a:pt x="324380" y="440823"/>
                    <a:pt x="327232" y="443675"/>
                  </a:cubicBezTo>
                  <a:lnTo>
                    <a:pt x="383325" y="505474"/>
                  </a:lnTo>
                  <a:lnTo>
                    <a:pt x="439418" y="418955"/>
                  </a:lnTo>
                  <a:cubicBezTo>
                    <a:pt x="441319" y="416103"/>
                    <a:pt x="444171" y="414202"/>
                    <a:pt x="447974" y="413251"/>
                  </a:cubicBezTo>
                  <a:lnTo>
                    <a:pt x="558258" y="384729"/>
                  </a:lnTo>
                  <a:lnTo>
                    <a:pt x="509772" y="301062"/>
                  </a:lnTo>
                  <a:cubicBezTo>
                    <a:pt x="507870" y="297259"/>
                    <a:pt x="506919" y="292505"/>
                    <a:pt x="508821" y="287752"/>
                  </a:cubicBezTo>
                  <a:lnTo>
                    <a:pt x="603893" y="86192"/>
                  </a:lnTo>
                  <a:lnTo>
                    <a:pt x="444171" y="31049"/>
                  </a:lnTo>
                  <a:lnTo>
                    <a:pt x="324380" y="93798"/>
                  </a:lnTo>
                  <a:lnTo>
                    <a:pt x="225504" y="197430"/>
                  </a:lnTo>
                  <a:lnTo>
                    <a:pt x="209342" y="315323"/>
                  </a:lnTo>
                  <a:cubicBezTo>
                    <a:pt x="208391" y="320077"/>
                    <a:pt x="205539" y="324831"/>
                    <a:pt x="200785" y="326733"/>
                  </a:cubicBezTo>
                  <a:cubicBezTo>
                    <a:pt x="196032" y="328634"/>
                    <a:pt x="190327" y="327683"/>
                    <a:pt x="186524" y="324831"/>
                  </a:cubicBezTo>
                  <a:lnTo>
                    <a:pt x="88600" y="249722"/>
                  </a:lnTo>
                  <a:lnTo>
                    <a:pt x="46768" y="295358"/>
                  </a:lnTo>
                  <a:lnTo>
                    <a:pt x="29655" y="404694"/>
                  </a:lnTo>
                  <a:lnTo>
                    <a:pt x="178919" y="499769"/>
                  </a:lnTo>
                  <a:lnTo>
                    <a:pt x="196032" y="450330"/>
                  </a:lnTo>
                  <a:cubicBezTo>
                    <a:pt x="198884" y="442724"/>
                    <a:pt x="204588" y="438921"/>
                    <a:pt x="210293" y="438921"/>
                  </a:cubicBez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1174A471-FCD3-814A-B886-F5005AE61BE2}"/>
                </a:ext>
              </a:extLst>
            </p:cNvPr>
            <p:cNvSpPr/>
            <p:nvPr/>
          </p:nvSpPr>
          <p:spPr>
            <a:xfrm>
              <a:off x="6981126" y="3567453"/>
              <a:ext cx="651494" cy="872196"/>
            </a:xfrm>
            <a:custGeom>
              <a:avLst/>
              <a:gdLst>
                <a:gd name="connsiteX0" fmla="*/ 142609 w 651494"/>
                <a:gd name="connsiteY0" fmla="*/ 872196 h 872196"/>
                <a:gd name="connsiteX1" fmla="*/ 137855 w 651494"/>
                <a:gd name="connsiteY1" fmla="*/ 871246 h 872196"/>
                <a:gd name="connsiteX2" fmla="*/ 129299 w 651494"/>
                <a:gd name="connsiteY2" fmla="*/ 862689 h 872196"/>
                <a:gd name="connsiteX3" fmla="*/ 951 w 651494"/>
                <a:gd name="connsiteY3" fmla="*/ 503304 h 872196"/>
                <a:gd name="connsiteX4" fmla="*/ 3803 w 651494"/>
                <a:gd name="connsiteY4" fmla="*/ 489043 h 872196"/>
                <a:gd name="connsiteX5" fmla="*/ 92220 w 651494"/>
                <a:gd name="connsiteY5" fmla="*/ 390165 h 872196"/>
                <a:gd name="connsiteX6" fmla="*/ 27571 w 651494"/>
                <a:gd name="connsiteY6" fmla="*/ 350233 h 872196"/>
                <a:gd name="connsiteX7" fmla="*/ 20916 w 651494"/>
                <a:gd name="connsiteY7" fmla="*/ 338824 h 872196"/>
                <a:gd name="connsiteX8" fmla="*/ 10458 w 651494"/>
                <a:gd name="connsiteY8" fmla="*/ 14618 h 872196"/>
                <a:gd name="connsiteX9" fmla="*/ 16162 w 651494"/>
                <a:gd name="connsiteY9" fmla="*/ 3209 h 872196"/>
                <a:gd name="connsiteX10" fmla="*/ 28522 w 651494"/>
                <a:gd name="connsiteY10" fmla="*/ 357 h 872196"/>
                <a:gd name="connsiteX11" fmla="*/ 281415 w 651494"/>
                <a:gd name="connsiteY11" fmla="*/ 63106 h 872196"/>
                <a:gd name="connsiteX12" fmla="*/ 291873 w 651494"/>
                <a:gd name="connsiteY12" fmla="*/ 75466 h 872196"/>
                <a:gd name="connsiteX13" fmla="*/ 297577 w 651494"/>
                <a:gd name="connsiteY13" fmla="*/ 123954 h 872196"/>
                <a:gd name="connsiteX14" fmla="*/ 464905 w 651494"/>
                <a:gd name="connsiteY14" fmla="*/ 233291 h 872196"/>
                <a:gd name="connsiteX15" fmla="*/ 543815 w 651494"/>
                <a:gd name="connsiteY15" fmla="*/ 221882 h 872196"/>
                <a:gd name="connsiteX16" fmla="*/ 556175 w 651494"/>
                <a:gd name="connsiteY16" fmla="*/ 226635 h 872196"/>
                <a:gd name="connsiteX17" fmla="*/ 596105 w 651494"/>
                <a:gd name="connsiteY17" fmla="*/ 272272 h 872196"/>
                <a:gd name="connsiteX18" fmla="*/ 599908 w 651494"/>
                <a:gd name="connsiteY18" fmla="*/ 282730 h 872196"/>
                <a:gd name="connsiteX19" fmla="*/ 595155 w 651494"/>
                <a:gd name="connsiteY19" fmla="*/ 292237 h 872196"/>
                <a:gd name="connsiteX20" fmla="*/ 527653 w 651494"/>
                <a:gd name="connsiteY20" fmla="*/ 349282 h 872196"/>
                <a:gd name="connsiteX21" fmla="*/ 647445 w 651494"/>
                <a:gd name="connsiteY21" fmla="*/ 478585 h 872196"/>
                <a:gd name="connsiteX22" fmla="*/ 651248 w 651494"/>
                <a:gd name="connsiteY22" fmla="*/ 490945 h 872196"/>
                <a:gd name="connsiteX23" fmla="*/ 642691 w 651494"/>
                <a:gd name="connsiteY23" fmla="*/ 501403 h 872196"/>
                <a:gd name="connsiteX24" fmla="*/ 543815 w 651494"/>
                <a:gd name="connsiteY24" fmla="*/ 543236 h 872196"/>
                <a:gd name="connsiteX25" fmla="*/ 473462 w 651494"/>
                <a:gd name="connsiteY25" fmla="*/ 817053 h 872196"/>
                <a:gd name="connsiteX26" fmla="*/ 465856 w 651494"/>
                <a:gd name="connsiteY26" fmla="*/ 826560 h 872196"/>
                <a:gd name="connsiteX27" fmla="*/ 453496 w 651494"/>
                <a:gd name="connsiteY27" fmla="*/ 826560 h 872196"/>
                <a:gd name="connsiteX28" fmla="*/ 325148 w 651494"/>
                <a:gd name="connsiteY28" fmla="*/ 762860 h 872196"/>
                <a:gd name="connsiteX29" fmla="*/ 151165 w 651494"/>
                <a:gd name="connsiteY29" fmla="*/ 872196 h 872196"/>
                <a:gd name="connsiteX30" fmla="*/ 142609 w 651494"/>
                <a:gd name="connsiteY30" fmla="*/ 872196 h 872196"/>
                <a:gd name="connsiteX31" fmla="*/ 30423 w 651494"/>
                <a:gd name="connsiteY31" fmla="*/ 501403 h 872196"/>
                <a:gd name="connsiteX32" fmla="*/ 150215 w 651494"/>
                <a:gd name="connsiteY32" fmla="*/ 837019 h 872196"/>
                <a:gd name="connsiteX33" fmla="*/ 316592 w 651494"/>
                <a:gd name="connsiteY33" fmla="*/ 733387 h 872196"/>
                <a:gd name="connsiteX34" fmla="*/ 330853 w 651494"/>
                <a:gd name="connsiteY34" fmla="*/ 732436 h 872196"/>
                <a:gd name="connsiteX35" fmla="*/ 449693 w 651494"/>
                <a:gd name="connsiteY35" fmla="*/ 792333 h 872196"/>
                <a:gd name="connsiteX36" fmla="*/ 517195 w 651494"/>
                <a:gd name="connsiteY36" fmla="*/ 528975 h 872196"/>
                <a:gd name="connsiteX37" fmla="*/ 525752 w 651494"/>
                <a:gd name="connsiteY37" fmla="*/ 519467 h 872196"/>
                <a:gd name="connsiteX38" fmla="*/ 612268 w 651494"/>
                <a:gd name="connsiteY38" fmla="*/ 483339 h 872196"/>
                <a:gd name="connsiteX39" fmla="*/ 496279 w 651494"/>
                <a:gd name="connsiteY39" fmla="*/ 357839 h 872196"/>
                <a:gd name="connsiteX40" fmla="*/ 492476 w 651494"/>
                <a:gd name="connsiteY40" fmla="*/ 347381 h 872196"/>
                <a:gd name="connsiteX41" fmla="*/ 497230 w 651494"/>
                <a:gd name="connsiteY41" fmla="*/ 336923 h 872196"/>
                <a:gd name="connsiteX42" fmla="*/ 565682 w 651494"/>
                <a:gd name="connsiteY42" fmla="*/ 279878 h 872196"/>
                <a:gd name="connsiteX43" fmla="*/ 540012 w 651494"/>
                <a:gd name="connsiteY43" fmla="*/ 251355 h 872196"/>
                <a:gd name="connsiteX44" fmla="*/ 463004 w 651494"/>
                <a:gd name="connsiteY44" fmla="*/ 262764 h 872196"/>
                <a:gd name="connsiteX45" fmla="*/ 453496 w 651494"/>
                <a:gd name="connsiteY45" fmla="*/ 260863 h 872196"/>
                <a:gd name="connsiteX46" fmla="*/ 275711 w 651494"/>
                <a:gd name="connsiteY46" fmla="*/ 144871 h 872196"/>
                <a:gd name="connsiteX47" fmla="*/ 269055 w 651494"/>
                <a:gd name="connsiteY47" fmla="*/ 134413 h 872196"/>
                <a:gd name="connsiteX48" fmla="*/ 264302 w 651494"/>
                <a:gd name="connsiteY48" fmla="*/ 88776 h 872196"/>
                <a:gd name="connsiteX49" fmla="*/ 38980 w 651494"/>
                <a:gd name="connsiteY49" fmla="*/ 32682 h 872196"/>
                <a:gd name="connsiteX50" fmla="*/ 48487 w 651494"/>
                <a:gd name="connsiteY50" fmla="*/ 330267 h 872196"/>
                <a:gd name="connsiteX51" fmla="*/ 120742 w 651494"/>
                <a:gd name="connsiteY51" fmla="*/ 374953 h 872196"/>
                <a:gd name="connsiteX52" fmla="*/ 127397 w 651494"/>
                <a:gd name="connsiteY52" fmla="*/ 385411 h 872196"/>
                <a:gd name="connsiteX53" fmla="*/ 123594 w 651494"/>
                <a:gd name="connsiteY53" fmla="*/ 396820 h 872196"/>
                <a:gd name="connsiteX54" fmla="*/ 30423 w 651494"/>
                <a:gd name="connsiteY54" fmla="*/ 501403 h 87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51494" h="872196">
                  <a:moveTo>
                    <a:pt x="142609" y="872196"/>
                  </a:moveTo>
                  <a:cubicBezTo>
                    <a:pt x="140707" y="872196"/>
                    <a:pt x="139757" y="872196"/>
                    <a:pt x="137855" y="871246"/>
                  </a:cubicBezTo>
                  <a:cubicBezTo>
                    <a:pt x="134052" y="870295"/>
                    <a:pt x="130249" y="866492"/>
                    <a:pt x="129299" y="862689"/>
                  </a:cubicBezTo>
                  <a:lnTo>
                    <a:pt x="951" y="503304"/>
                  </a:lnTo>
                  <a:cubicBezTo>
                    <a:pt x="-951" y="498551"/>
                    <a:pt x="0" y="492846"/>
                    <a:pt x="3803" y="489043"/>
                  </a:cubicBezTo>
                  <a:lnTo>
                    <a:pt x="92220" y="390165"/>
                  </a:lnTo>
                  <a:lnTo>
                    <a:pt x="27571" y="350233"/>
                  </a:lnTo>
                  <a:cubicBezTo>
                    <a:pt x="23768" y="347381"/>
                    <a:pt x="20916" y="343578"/>
                    <a:pt x="20916" y="338824"/>
                  </a:cubicBezTo>
                  <a:lnTo>
                    <a:pt x="10458" y="14618"/>
                  </a:lnTo>
                  <a:cubicBezTo>
                    <a:pt x="10458" y="9864"/>
                    <a:pt x="12359" y="6061"/>
                    <a:pt x="16162" y="3209"/>
                  </a:cubicBezTo>
                  <a:cubicBezTo>
                    <a:pt x="19965" y="357"/>
                    <a:pt x="23768" y="-594"/>
                    <a:pt x="28522" y="357"/>
                  </a:cubicBezTo>
                  <a:lnTo>
                    <a:pt x="281415" y="63106"/>
                  </a:lnTo>
                  <a:cubicBezTo>
                    <a:pt x="287119" y="65008"/>
                    <a:pt x="291873" y="69761"/>
                    <a:pt x="291873" y="75466"/>
                  </a:cubicBezTo>
                  <a:lnTo>
                    <a:pt x="297577" y="123954"/>
                  </a:lnTo>
                  <a:lnTo>
                    <a:pt x="464905" y="233291"/>
                  </a:lnTo>
                  <a:lnTo>
                    <a:pt x="543815" y="221882"/>
                  </a:lnTo>
                  <a:cubicBezTo>
                    <a:pt x="548569" y="220931"/>
                    <a:pt x="553323" y="222833"/>
                    <a:pt x="556175" y="226635"/>
                  </a:cubicBezTo>
                  <a:lnTo>
                    <a:pt x="596105" y="272272"/>
                  </a:lnTo>
                  <a:cubicBezTo>
                    <a:pt x="598958" y="275124"/>
                    <a:pt x="599908" y="278927"/>
                    <a:pt x="599908" y="282730"/>
                  </a:cubicBezTo>
                  <a:cubicBezTo>
                    <a:pt x="599908" y="286533"/>
                    <a:pt x="598007" y="290336"/>
                    <a:pt x="595155" y="292237"/>
                  </a:cubicBezTo>
                  <a:lnTo>
                    <a:pt x="527653" y="349282"/>
                  </a:lnTo>
                  <a:lnTo>
                    <a:pt x="647445" y="478585"/>
                  </a:lnTo>
                  <a:cubicBezTo>
                    <a:pt x="650297" y="482388"/>
                    <a:pt x="652198" y="487142"/>
                    <a:pt x="651248" y="490945"/>
                  </a:cubicBezTo>
                  <a:cubicBezTo>
                    <a:pt x="650297" y="495699"/>
                    <a:pt x="647445" y="499502"/>
                    <a:pt x="642691" y="501403"/>
                  </a:cubicBezTo>
                  <a:lnTo>
                    <a:pt x="543815" y="543236"/>
                  </a:lnTo>
                  <a:lnTo>
                    <a:pt x="473462" y="817053"/>
                  </a:lnTo>
                  <a:cubicBezTo>
                    <a:pt x="472511" y="820856"/>
                    <a:pt x="469659" y="824659"/>
                    <a:pt x="465856" y="826560"/>
                  </a:cubicBezTo>
                  <a:cubicBezTo>
                    <a:pt x="462053" y="828462"/>
                    <a:pt x="457299" y="828462"/>
                    <a:pt x="453496" y="826560"/>
                  </a:cubicBezTo>
                  <a:lnTo>
                    <a:pt x="325148" y="762860"/>
                  </a:lnTo>
                  <a:lnTo>
                    <a:pt x="151165" y="872196"/>
                  </a:lnTo>
                  <a:cubicBezTo>
                    <a:pt x="148313" y="871246"/>
                    <a:pt x="145461" y="872196"/>
                    <a:pt x="142609" y="872196"/>
                  </a:cubicBezTo>
                  <a:close/>
                  <a:moveTo>
                    <a:pt x="30423" y="501403"/>
                  </a:moveTo>
                  <a:lnTo>
                    <a:pt x="150215" y="837019"/>
                  </a:lnTo>
                  <a:lnTo>
                    <a:pt x="316592" y="733387"/>
                  </a:lnTo>
                  <a:cubicBezTo>
                    <a:pt x="320395" y="730534"/>
                    <a:pt x="326099" y="730534"/>
                    <a:pt x="330853" y="732436"/>
                  </a:cubicBezTo>
                  <a:lnTo>
                    <a:pt x="449693" y="792333"/>
                  </a:lnTo>
                  <a:lnTo>
                    <a:pt x="517195" y="528975"/>
                  </a:lnTo>
                  <a:cubicBezTo>
                    <a:pt x="518146" y="524221"/>
                    <a:pt x="520998" y="521369"/>
                    <a:pt x="525752" y="519467"/>
                  </a:cubicBezTo>
                  <a:lnTo>
                    <a:pt x="612268" y="483339"/>
                  </a:lnTo>
                  <a:lnTo>
                    <a:pt x="496279" y="357839"/>
                  </a:lnTo>
                  <a:cubicBezTo>
                    <a:pt x="493427" y="354987"/>
                    <a:pt x="492476" y="351184"/>
                    <a:pt x="492476" y="347381"/>
                  </a:cubicBezTo>
                  <a:cubicBezTo>
                    <a:pt x="492476" y="343578"/>
                    <a:pt x="494378" y="339775"/>
                    <a:pt x="497230" y="336923"/>
                  </a:cubicBezTo>
                  <a:lnTo>
                    <a:pt x="565682" y="279878"/>
                  </a:lnTo>
                  <a:lnTo>
                    <a:pt x="540012" y="251355"/>
                  </a:lnTo>
                  <a:lnTo>
                    <a:pt x="463004" y="262764"/>
                  </a:lnTo>
                  <a:cubicBezTo>
                    <a:pt x="459201" y="263715"/>
                    <a:pt x="456349" y="262764"/>
                    <a:pt x="453496" y="260863"/>
                  </a:cubicBezTo>
                  <a:lnTo>
                    <a:pt x="275711" y="144871"/>
                  </a:lnTo>
                  <a:cubicBezTo>
                    <a:pt x="271908" y="142969"/>
                    <a:pt x="270006" y="139166"/>
                    <a:pt x="269055" y="134413"/>
                  </a:cubicBezTo>
                  <a:lnTo>
                    <a:pt x="264302" y="88776"/>
                  </a:lnTo>
                  <a:lnTo>
                    <a:pt x="38980" y="32682"/>
                  </a:lnTo>
                  <a:lnTo>
                    <a:pt x="48487" y="330267"/>
                  </a:lnTo>
                  <a:lnTo>
                    <a:pt x="120742" y="374953"/>
                  </a:lnTo>
                  <a:cubicBezTo>
                    <a:pt x="124545" y="376855"/>
                    <a:pt x="126446" y="380657"/>
                    <a:pt x="127397" y="385411"/>
                  </a:cubicBezTo>
                  <a:cubicBezTo>
                    <a:pt x="128348" y="390165"/>
                    <a:pt x="126446" y="393968"/>
                    <a:pt x="123594" y="396820"/>
                  </a:cubicBezTo>
                  <a:lnTo>
                    <a:pt x="30423" y="501403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C76185B3-464C-F248-9026-8B7C445C9491}"/>
                </a:ext>
              </a:extLst>
            </p:cNvPr>
            <p:cNvSpPr/>
            <p:nvPr/>
          </p:nvSpPr>
          <p:spPr>
            <a:xfrm>
              <a:off x="6282342" y="3513718"/>
              <a:ext cx="854498" cy="942094"/>
            </a:xfrm>
            <a:custGeom>
              <a:avLst/>
              <a:gdLst>
                <a:gd name="connsiteX0" fmla="*/ 837590 w 854498"/>
                <a:gd name="connsiteY0" fmla="*/ 942094 h 942094"/>
                <a:gd name="connsiteX1" fmla="*/ 832836 w 854498"/>
                <a:gd name="connsiteY1" fmla="*/ 941143 h 942094"/>
                <a:gd name="connsiteX2" fmla="*/ 653149 w 854498"/>
                <a:gd name="connsiteY2" fmla="*/ 880295 h 942094"/>
                <a:gd name="connsiteX3" fmla="*/ 535259 w 854498"/>
                <a:gd name="connsiteY3" fmla="*/ 938291 h 942094"/>
                <a:gd name="connsiteX4" fmla="*/ 516244 w 854498"/>
                <a:gd name="connsiteY4" fmla="*/ 931636 h 942094"/>
                <a:gd name="connsiteX5" fmla="*/ 429728 w 854498"/>
                <a:gd name="connsiteY5" fmla="*/ 760501 h 942094"/>
                <a:gd name="connsiteX6" fmla="*/ 293774 w 854498"/>
                <a:gd name="connsiteY6" fmla="*/ 612183 h 942094"/>
                <a:gd name="connsiteX7" fmla="*/ 289972 w 854498"/>
                <a:gd name="connsiteY7" fmla="*/ 603626 h 942094"/>
                <a:gd name="connsiteX8" fmla="*/ 282366 w 854498"/>
                <a:gd name="connsiteY8" fmla="*/ 459112 h 942094"/>
                <a:gd name="connsiteX9" fmla="*/ 183490 w 854498"/>
                <a:gd name="connsiteY9" fmla="*/ 457211 h 942094"/>
                <a:gd name="connsiteX10" fmla="*/ 176835 w 854498"/>
                <a:gd name="connsiteY10" fmla="*/ 455309 h 942094"/>
                <a:gd name="connsiteX11" fmla="*/ 8556 w 854498"/>
                <a:gd name="connsiteY11" fmla="*/ 357382 h 942094"/>
                <a:gd name="connsiteX12" fmla="*/ 1901 w 854498"/>
                <a:gd name="connsiteY12" fmla="*/ 345022 h 942094"/>
                <a:gd name="connsiteX13" fmla="*/ 0 w 854498"/>
                <a:gd name="connsiteY13" fmla="*/ 243291 h 942094"/>
                <a:gd name="connsiteX14" fmla="*/ 3803 w 854498"/>
                <a:gd name="connsiteY14" fmla="*/ 233784 h 942094"/>
                <a:gd name="connsiteX15" fmla="*/ 66551 w 854498"/>
                <a:gd name="connsiteY15" fmla="*/ 160576 h 942094"/>
                <a:gd name="connsiteX16" fmla="*/ 72255 w 854498"/>
                <a:gd name="connsiteY16" fmla="*/ 156773 h 942094"/>
                <a:gd name="connsiteX17" fmla="*/ 230076 w 854498"/>
                <a:gd name="connsiteY17" fmla="*/ 96875 h 942094"/>
                <a:gd name="connsiteX18" fmla="*/ 237682 w 854498"/>
                <a:gd name="connsiteY18" fmla="*/ 95925 h 942094"/>
                <a:gd name="connsiteX19" fmla="*/ 400256 w 854498"/>
                <a:gd name="connsiteY19" fmla="*/ 121595 h 942094"/>
                <a:gd name="connsiteX20" fmla="*/ 433531 w 854498"/>
                <a:gd name="connsiteY20" fmla="*/ 52190 h 942094"/>
                <a:gd name="connsiteX21" fmla="*/ 439236 w 854498"/>
                <a:gd name="connsiteY21" fmla="*/ 45535 h 942094"/>
                <a:gd name="connsiteX22" fmla="*/ 516244 w 854498"/>
                <a:gd name="connsiteY22" fmla="*/ 1800 h 942094"/>
                <a:gd name="connsiteX23" fmla="*/ 529555 w 854498"/>
                <a:gd name="connsiteY23" fmla="*/ 1800 h 942094"/>
                <a:gd name="connsiteX24" fmla="*/ 537160 w 854498"/>
                <a:gd name="connsiteY24" fmla="*/ 12259 h 942094"/>
                <a:gd name="connsiteX25" fmla="*/ 549520 w 854498"/>
                <a:gd name="connsiteY25" fmla="*/ 83565 h 942094"/>
                <a:gd name="connsiteX26" fmla="*/ 666459 w 854498"/>
                <a:gd name="connsiteY26" fmla="*/ 243291 h 942094"/>
                <a:gd name="connsiteX27" fmla="*/ 728256 w 854498"/>
                <a:gd name="connsiteY27" fmla="*/ 245193 h 942094"/>
                <a:gd name="connsiteX28" fmla="*/ 742517 w 854498"/>
                <a:gd name="connsiteY28" fmla="*/ 259454 h 942094"/>
                <a:gd name="connsiteX29" fmla="*/ 742517 w 854498"/>
                <a:gd name="connsiteY29" fmla="*/ 382101 h 942094"/>
                <a:gd name="connsiteX30" fmla="*/ 816674 w 854498"/>
                <a:gd name="connsiteY30" fmla="*/ 427737 h 942094"/>
                <a:gd name="connsiteX31" fmla="*/ 823329 w 854498"/>
                <a:gd name="connsiteY31" fmla="*/ 438196 h 942094"/>
                <a:gd name="connsiteX32" fmla="*/ 819526 w 854498"/>
                <a:gd name="connsiteY32" fmla="*/ 449605 h 942094"/>
                <a:gd name="connsiteX33" fmla="*/ 727306 w 854498"/>
                <a:gd name="connsiteY33" fmla="*/ 556089 h 942094"/>
                <a:gd name="connsiteX34" fmla="*/ 853752 w 854498"/>
                <a:gd name="connsiteY34" fmla="*/ 923079 h 942094"/>
                <a:gd name="connsiteX35" fmla="*/ 849949 w 854498"/>
                <a:gd name="connsiteY35" fmla="*/ 937340 h 942094"/>
                <a:gd name="connsiteX36" fmla="*/ 837590 w 854498"/>
                <a:gd name="connsiteY36" fmla="*/ 942094 h 942094"/>
                <a:gd name="connsiteX37" fmla="*/ 318493 w 854498"/>
                <a:gd name="connsiteY37" fmla="*/ 596971 h 942094"/>
                <a:gd name="connsiteX38" fmla="*/ 452546 w 854498"/>
                <a:gd name="connsiteY38" fmla="*/ 743387 h 942094"/>
                <a:gd name="connsiteX39" fmla="*/ 454447 w 854498"/>
                <a:gd name="connsiteY39" fmla="*/ 746239 h 942094"/>
                <a:gd name="connsiteX40" fmla="*/ 535259 w 854498"/>
                <a:gd name="connsiteY40" fmla="*/ 905966 h 942094"/>
                <a:gd name="connsiteX41" fmla="*/ 645543 w 854498"/>
                <a:gd name="connsiteY41" fmla="*/ 851773 h 942094"/>
                <a:gd name="connsiteX42" fmla="*/ 656001 w 854498"/>
                <a:gd name="connsiteY42" fmla="*/ 850822 h 942094"/>
                <a:gd name="connsiteX43" fmla="*/ 813822 w 854498"/>
                <a:gd name="connsiteY43" fmla="*/ 904064 h 942094"/>
                <a:gd name="connsiteX44" fmla="*/ 694030 w 854498"/>
                <a:gd name="connsiteY44" fmla="*/ 557040 h 942094"/>
                <a:gd name="connsiteX45" fmla="*/ 696882 w 854498"/>
                <a:gd name="connsiteY45" fmla="*/ 542778 h 942094"/>
                <a:gd name="connsiteX46" fmla="*/ 783398 w 854498"/>
                <a:gd name="connsiteY46" fmla="*/ 442949 h 942094"/>
                <a:gd name="connsiteX47" fmla="*/ 716848 w 854498"/>
                <a:gd name="connsiteY47" fmla="*/ 402067 h 942094"/>
                <a:gd name="connsiteX48" fmla="*/ 710192 w 854498"/>
                <a:gd name="connsiteY48" fmla="*/ 389707 h 942094"/>
                <a:gd name="connsiteX49" fmla="*/ 710192 w 854498"/>
                <a:gd name="connsiteY49" fmla="*/ 272765 h 942094"/>
                <a:gd name="connsiteX50" fmla="*/ 655050 w 854498"/>
                <a:gd name="connsiteY50" fmla="*/ 270863 h 942094"/>
                <a:gd name="connsiteX51" fmla="*/ 643642 w 854498"/>
                <a:gd name="connsiteY51" fmla="*/ 265158 h 942094"/>
                <a:gd name="connsiteX52" fmla="*/ 520998 w 854498"/>
                <a:gd name="connsiteY52" fmla="*/ 96875 h 942094"/>
                <a:gd name="connsiteX53" fmla="*/ 518146 w 854498"/>
                <a:gd name="connsiteY53" fmla="*/ 91171 h 942094"/>
                <a:gd name="connsiteX54" fmla="*/ 508639 w 854498"/>
                <a:gd name="connsiteY54" fmla="*/ 36027 h 942094"/>
                <a:gd name="connsiteX55" fmla="*/ 453496 w 854498"/>
                <a:gd name="connsiteY55" fmla="*/ 67402 h 942094"/>
                <a:gd name="connsiteX56" fmla="*/ 418320 w 854498"/>
                <a:gd name="connsiteY56" fmla="*/ 142511 h 942094"/>
                <a:gd name="connsiteX57" fmla="*/ 403108 w 854498"/>
                <a:gd name="connsiteY57" fmla="*/ 150118 h 942094"/>
                <a:gd name="connsiteX58" fmla="*/ 233879 w 854498"/>
                <a:gd name="connsiteY58" fmla="*/ 123496 h 942094"/>
                <a:gd name="connsiteX59" fmla="*/ 82713 w 854498"/>
                <a:gd name="connsiteY59" fmla="*/ 181492 h 942094"/>
                <a:gd name="connsiteX60" fmla="*/ 26620 w 854498"/>
                <a:gd name="connsiteY60" fmla="*/ 247094 h 942094"/>
                <a:gd name="connsiteX61" fmla="*/ 28522 w 854498"/>
                <a:gd name="connsiteY61" fmla="*/ 335514 h 942094"/>
                <a:gd name="connsiteX62" fmla="*/ 187293 w 854498"/>
                <a:gd name="connsiteY62" fmla="*/ 427737 h 942094"/>
                <a:gd name="connsiteX63" fmla="*/ 295676 w 854498"/>
                <a:gd name="connsiteY63" fmla="*/ 429639 h 942094"/>
                <a:gd name="connsiteX64" fmla="*/ 309937 w 854498"/>
                <a:gd name="connsiteY64" fmla="*/ 442949 h 942094"/>
                <a:gd name="connsiteX65" fmla="*/ 318493 w 854498"/>
                <a:gd name="connsiteY65" fmla="*/ 596971 h 94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54498" h="942094">
                  <a:moveTo>
                    <a:pt x="837590" y="942094"/>
                  </a:moveTo>
                  <a:cubicBezTo>
                    <a:pt x="835688" y="942094"/>
                    <a:pt x="834738" y="942094"/>
                    <a:pt x="832836" y="941143"/>
                  </a:cubicBezTo>
                  <a:lnTo>
                    <a:pt x="653149" y="880295"/>
                  </a:lnTo>
                  <a:lnTo>
                    <a:pt x="535259" y="938291"/>
                  </a:lnTo>
                  <a:cubicBezTo>
                    <a:pt x="528604" y="942094"/>
                    <a:pt x="520047" y="939242"/>
                    <a:pt x="516244" y="931636"/>
                  </a:cubicBezTo>
                  <a:lnTo>
                    <a:pt x="429728" y="760501"/>
                  </a:lnTo>
                  <a:lnTo>
                    <a:pt x="293774" y="612183"/>
                  </a:lnTo>
                  <a:cubicBezTo>
                    <a:pt x="291873" y="609331"/>
                    <a:pt x="289972" y="606479"/>
                    <a:pt x="289972" y="603626"/>
                  </a:cubicBezTo>
                  <a:lnTo>
                    <a:pt x="282366" y="459112"/>
                  </a:lnTo>
                  <a:lnTo>
                    <a:pt x="183490" y="457211"/>
                  </a:lnTo>
                  <a:cubicBezTo>
                    <a:pt x="180638" y="457211"/>
                    <a:pt x="178736" y="456260"/>
                    <a:pt x="176835" y="455309"/>
                  </a:cubicBezTo>
                  <a:lnTo>
                    <a:pt x="8556" y="357382"/>
                  </a:lnTo>
                  <a:cubicBezTo>
                    <a:pt x="3803" y="354529"/>
                    <a:pt x="1901" y="350726"/>
                    <a:pt x="1901" y="345022"/>
                  </a:cubicBezTo>
                  <a:lnTo>
                    <a:pt x="0" y="243291"/>
                  </a:lnTo>
                  <a:cubicBezTo>
                    <a:pt x="0" y="239488"/>
                    <a:pt x="951" y="236636"/>
                    <a:pt x="3803" y="233784"/>
                  </a:cubicBezTo>
                  <a:lnTo>
                    <a:pt x="66551" y="160576"/>
                  </a:lnTo>
                  <a:cubicBezTo>
                    <a:pt x="68452" y="158674"/>
                    <a:pt x="70354" y="157724"/>
                    <a:pt x="72255" y="156773"/>
                  </a:cubicBezTo>
                  <a:lnTo>
                    <a:pt x="230076" y="96875"/>
                  </a:lnTo>
                  <a:cubicBezTo>
                    <a:pt x="231977" y="95925"/>
                    <a:pt x="234829" y="95925"/>
                    <a:pt x="237682" y="95925"/>
                  </a:cubicBezTo>
                  <a:lnTo>
                    <a:pt x="400256" y="121595"/>
                  </a:lnTo>
                  <a:lnTo>
                    <a:pt x="433531" y="52190"/>
                  </a:lnTo>
                  <a:cubicBezTo>
                    <a:pt x="434482" y="49338"/>
                    <a:pt x="436383" y="47436"/>
                    <a:pt x="439236" y="45535"/>
                  </a:cubicBezTo>
                  <a:lnTo>
                    <a:pt x="516244" y="1800"/>
                  </a:lnTo>
                  <a:cubicBezTo>
                    <a:pt x="520047" y="-101"/>
                    <a:pt x="524801" y="-1052"/>
                    <a:pt x="529555" y="1800"/>
                  </a:cubicBezTo>
                  <a:cubicBezTo>
                    <a:pt x="533357" y="3702"/>
                    <a:pt x="537160" y="7505"/>
                    <a:pt x="537160" y="12259"/>
                  </a:cubicBezTo>
                  <a:lnTo>
                    <a:pt x="549520" y="83565"/>
                  </a:lnTo>
                  <a:lnTo>
                    <a:pt x="666459" y="243291"/>
                  </a:lnTo>
                  <a:lnTo>
                    <a:pt x="728256" y="245193"/>
                  </a:lnTo>
                  <a:cubicBezTo>
                    <a:pt x="735862" y="245193"/>
                    <a:pt x="742517" y="251848"/>
                    <a:pt x="742517" y="259454"/>
                  </a:cubicBezTo>
                  <a:lnTo>
                    <a:pt x="742517" y="382101"/>
                  </a:lnTo>
                  <a:lnTo>
                    <a:pt x="816674" y="427737"/>
                  </a:lnTo>
                  <a:cubicBezTo>
                    <a:pt x="820477" y="429639"/>
                    <a:pt x="822378" y="433442"/>
                    <a:pt x="823329" y="438196"/>
                  </a:cubicBezTo>
                  <a:cubicBezTo>
                    <a:pt x="824280" y="441998"/>
                    <a:pt x="822378" y="446752"/>
                    <a:pt x="819526" y="449605"/>
                  </a:cubicBezTo>
                  <a:lnTo>
                    <a:pt x="727306" y="556089"/>
                  </a:lnTo>
                  <a:lnTo>
                    <a:pt x="853752" y="923079"/>
                  </a:lnTo>
                  <a:cubicBezTo>
                    <a:pt x="855654" y="927833"/>
                    <a:pt x="853752" y="933538"/>
                    <a:pt x="849949" y="937340"/>
                  </a:cubicBezTo>
                  <a:cubicBezTo>
                    <a:pt x="845196" y="940193"/>
                    <a:pt x="841393" y="942094"/>
                    <a:pt x="837590" y="942094"/>
                  </a:cubicBezTo>
                  <a:close/>
                  <a:moveTo>
                    <a:pt x="318493" y="596971"/>
                  </a:moveTo>
                  <a:lnTo>
                    <a:pt x="452546" y="743387"/>
                  </a:lnTo>
                  <a:cubicBezTo>
                    <a:pt x="453496" y="744338"/>
                    <a:pt x="454447" y="745288"/>
                    <a:pt x="454447" y="746239"/>
                  </a:cubicBezTo>
                  <a:lnTo>
                    <a:pt x="535259" y="905966"/>
                  </a:lnTo>
                  <a:lnTo>
                    <a:pt x="645543" y="851773"/>
                  </a:lnTo>
                  <a:cubicBezTo>
                    <a:pt x="649346" y="849871"/>
                    <a:pt x="653149" y="849871"/>
                    <a:pt x="656001" y="850822"/>
                  </a:cubicBezTo>
                  <a:lnTo>
                    <a:pt x="813822" y="904064"/>
                  </a:lnTo>
                  <a:lnTo>
                    <a:pt x="694030" y="557040"/>
                  </a:lnTo>
                  <a:cubicBezTo>
                    <a:pt x="692129" y="552286"/>
                    <a:pt x="693079" y="546581"/>
                    <a:pt x="696882" y="542778"/>
                  </a:cubicBezTo>
                  <a:lnTo>
                    <a:pt x="783398" y="442949"/>
                  </a:lnTo>
                  <a:lnTo>
                    <a:pt x="716848" y="402067"/>
                  </a:lnTo>
                  <a:cubicBezTo>
                    <a:pt x="713045" y="399215"/>
                    <a:pt x="710192" y="394461"/>
                    <a:pt x="710192" y="389707"/>
                  </a:cubicBezTo>
                  <a:lnTo>
                    <a:pt x="710192" y="272765"/>
                  </a:lnTo>
                  <a:lnTo>
                    <a:pt x="655050" y="270863"/>
                  </a:lnTo>
                  <a:cubicBezTo>
                    <a:pt x="650297" y="270863"/>
                    <a:pt x="646494" y="268962"/>
                    <a:pt x="643642" y="265158"/>
                  </a:cubicBezTo>
                  <a:lnTo>
                    <a:pt x="520998" y="96875"/>
                  </a:lnTo>
                  <a:cubicBezTo>
                    <a:pt x="520047" y="94974"/>
                    <a:pt x="519096" y="93073"/>
                    <a:pt x="518146" y="91171"/>
                  </a:cubicBezTo>
                  <a:lnTo>
                    <a:pt x="508639" y="36027"/>
                  </a:lnTo>
                  <a:lnTo>
                    <a:pt x="453496" y="67402"/>
                  </a:lnTo>
                  <a:lnTo>
                    <a:pt x="418320" y="142511"/>
                  </a:lnTo>
                  <a:cubicBezTo>
                    <a:pt x="415467" y="148216"/>
                    <a:pt x="409763" y="151068"/>
                    <a:pt x="403108" y="150118"/>
                  </a:cubicBezTo>
                  <a:lnTo>
                    <a:pt x="233879" y="123496"/>
                  </a:lnTo>
                  <a:lnTo>
                    <a:pt x="82713" y="181492"/>
                  </a:lnTo>
                  <a:lnTo>
                    <a:pt x="26620" y="247094"/>
                  </a:lnTo>
                  <a:lnTo>
                    <a:pt x="28522" y="335514"/>
                  </a:lnTo>
                  <a:lnTo>
                    <a:pt x="187293" y="427737"/>
                  </a:lnTo>
                  <a:lnTo>
                    <a:pt x="295676" y="429639"/>
                  </a:lnTo>
                  <a:cubicBezTo>
                    <a:pt x="303282" y="429639"/>
                    <a:pt x="308986" y="435343"/>
                    <a:pt x="309937" y="442949"/>
                  </a:cubicBezTo>
                  <a:lnTo>
                    <a:pt x="318493" y="596971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8BC2DF6B-E282-5944-99B2-E8A171255120}"/>
                </a:ext>
              </a:extLst>
            </p:cNvPr>
            <p:cNvSpPr/>
            <p:nvPr/>
          </p:nvSpPr>
          <p:spPr>
            <a:xfrm>
              <a:off x="5902965" y="3844805"/>
              <a:ext cx="919145" cy="1439112"/>
            </a:xfrm>
            <a:custGeom>
              <a:avLst/>
              <a:gdLst>
                <a:gd name="connsiteX0" fmla="*/ 523887 w 919145"/>
                <a:gd name="connsiteY0" fmla="*/ 1439113 h 1439112"/>
                <a:gd name="connsiteX1" fmla="*/ 522936 w 919145"/>
                <a:gd name="connsiteY1" fmla="*/ 1439113 h 1439112"/>
                <a:gd name="connsiteX2" fmla="*/ 321382 w 919145"/>
                <a:gd name="connsiteY2" fmla="*/ 1421999 h 1439112"/>
                <a:gd name="connsiteX3" fmla="*/ 311875 w 919145"/>
                <a:gd name="connsiteY3" fmla="*/ 1417245 h 1439112"/>
                <a:gd name="connsiteX4" fmla="*/ 54228 w 919145"/>
                <a:gd name="connsiteY4" fmla="*/ 1107300 h 1439112"/>
                <a:gd name="connsiteX5" fmla="*/ 52327 w 919145"/>
                <a:gd name="connsiteY5" fmla="*/ 1091137 h 1439112"/>
                <a:gd name="connsiteX6" fmla="*/ 91307 w 919145"/>
                <a:gd name="connsiteY6" fmla="*/ 1017929 h 1439112"/>
                <a:gd name="connsiteX7" fmla="*/ 18101 w 919145"/>
                <a:gd name="connsiteY7" fmla="*/ 952327 h 1439112"/>
                <a:gd name="connsiteX8" fmla="*/ 15248 w 919145"/>
                <a:gd name="connsiteY8" fmla="*/ 934263 h 1439112"/>
                <a:gd name="connsiteX9" fmla="*/ 89405 w 919145"/>
                <a:gd name="connsiteY9" fmla="*/ 819222 h 1439112"/>
                <a:gd name="connsiteX10" fmla="*/ 1938 w 919145"/>
                <a:gd name="connsiteY10" fmla="*/ 666151 h 1439112"/>
                <a:gd name="connsiteX11" fmla="*/ 6692 w 919145"/>
                <a:gd name="connsiteY11" fmla="*/ 647136 h 1439112"/>
                <a:gd name="connsiteX12" fmla="*/ 70391 w 919145"/>
                <a:gd name="connsiteY12" fmla="*/ 604352 h 1439112"/>
                <a:gd name="connsiteX13" fmla="*/ 99863 w 919145"/>
                <a:gd name="connsiteY13" fmla="*/ 476951 h 1439112"/>
                <a:gd name="connsiteX14" fmla="*/ 114124 w 919145"/>
                <a:gd name="connsiteY14" fmla="*/ 465542 h 1439112"/>
                <a:gd name="connsiteX15" fmla="*/ 200640 w 919145"/>
                <a:gd name="connsiteY15" fmla="*/ 465542 h 1439112"/>
                <a:gd name="connsiteX16" fmla="*/ 244373 w 919145"/>
                <a:gd name="connsiteY16" fmla="*/ 286801 h 1439112"/>
                <a:gd name="connsiteX17" fmla="*/ 187330 w 919145"/>
                <a:gd name="connsiteY17" fmla="*/ 231657 h 1439112"/>
                <a:gd name="connsiteX18" fmla="*/ 95109 w 919145"/>
                <a:gd name="connsiteY18" fmla="*/ 225953 h 1439112"/>
                <a:gd name="connsiteX19" fmla="*/ 81799 w 919145"/>
                <a:gd name="connsiteY19" fmla="*/ 213593 h 1439112"/>
                <a:gd name="connsiteX20" fmla="*/ 67538 w 919145"/>
                <a:gd name="connsiteY20" fmla="*/ 111862 h 1439112"/>
                <a:gd name="connsiteX21" fmla="*/ 78947 w 919145"/>
                <a:gd name="connsiteY21" fmla="*/ 95700 h 1439112"/>
                <a:gd name="connsiteX22" fmla="*/ 203492 w 919145"/>
                <a:gd name="connsiteY22" fmla="*/ 69079 h 1439112"/>
                <a:gd name="connsiteX23" fmla="*/ 207295 w 919145"/>
                <a:gd name="connsiteY23" fmla="*/ 69079 h 1439112"/>
                <a:gd name="connsiteX24" fmla="*/ 343249 w 919145"/>
                <a:gd name="connsiteY24" fmla="*/ 80488 h 1439112"/>
                <a:gd name="connsiteX25" fmla="*/ 378426 w 919145"/>
                <a:gd name="connsiteY25" fmla="*/ 8231 h 1439112"/>
                <a:gd name="connsiteX26" fmla="*/ 386982 w 919145"/>
                <a:gd name="connsiteY26" fmla="*/ 624 h 1439112"/>
                <a:gd name="connsiteX27" fmla="*/ 398391 w 919145"/>
                <a:gd name="connsiteY27" fmla="*/ 1575 h 1439112"/>
                <a:gd name="connsiteX28" fmla="*/ 563817 w 919145"/>
                <a:gd name="connsiteY28" fmla="*/ 97601 h 1439112"/>
                <a:gd name="connsiteX29" fmla="*/ 676954 w 919145"/>
                <a:gd name="connsiteY29" fmla="*/ 101404 h 1439112"/>
                <a:gd name="connsiteX30" fmla="*/ 690264 w 919145"/>
                <a:gd name="connsiteY30" fmla="*/ 114715 h 1439112"/>
                <a:gd name="connsiteX31" fmla="*/ 695968 w 919145"/>
                <a:gd name="connsiteY31" fmla="*/ 263983 h 1439112"/>
                <a:gd name="connsiteX32" fmla="*/ 831922 w 919145"/>
                <a:gd name="connsiteY32" fmla="*/ 414202 h 1439112"/>
                <a:gd name="connsiteX33" fmla="*/ 833824 w 919145"/>
                <a:gd name="connsiteY33" fmla="*/ 417054 h 1439112"/>
                <a:gd name="connsiteX34" fmla="*/ 917488 w 919145"/>
                <a:gd name="connsiteY34" fmla="*/ 585337 h 1439112"/>
                <a:gd name="connsiteX35" fmla="*/ 915586 w 919145"/>
                <a:gd name="connsiteY35" fmla="*/ 601500 h 1439112"/>
                <a:gd name="connsiteX36" fmla="*/ 814809 w 919145"/>
                <a:gd name="connsiteY36" fmla="*/ 710836 h 1439112"/>
                <a:gd name="connsiteX37" fmla="*/ 798647 w 919145"/>
                <a:gd name="connsiteY37" fmla="*/ 833483 h 1439112"/>
                <a:gd name="connsiteX38" fmla="*/ 790090 w 919145"/>
                <a:gd name="connsiteY38" fmla="*/ 844893 h 1439112"/>
                <a:gd name="connsiteX39" fmla="*/ 775829 w 919145"/>
                <a:gd name="connsiteY39" fmla="*/ 842991 h 1439112"/>
                <a:gd name="connsiteX40" fmla="*/ 675052 w 919145"/>
                <a:gd name="connsiteY40" fmla="*/ 765029 h 1439112"/>
                <a:gd name="connsiteX41" fmla="*/ 627516 w 919145"/>
                <a:gd name="connsiteY41" fmla="*/ 812567 h 1439112"/>
                <a:gd name="connsiteX42" fmla="*/ 614206 w 919145"/>
                <a:gd name="connsiteY42" fmla="*/ 816370 h 1439112"/>
                <a:gd name="connsiteX43" fmla="*/ 456385 w 919145"/>
                <a:gd name="connsiteY43" fmla="*/ 781192 h 1439112"/>
                <a:gd name="connsiteX44" fmla="*/ 444977 w 919145"/>
                <a:gd name="connsiteY44" fmla="*/ 768832 h 1439112"/>
                <a:gd name="connsiteX45" fmla="*/ 436420 w 919145"/>
                <a:gd name="connsiteY45" fmla="*/ 693723 h 1439112"/>
                <a:gd name="connsiteX46" fmla="*/ 447829 w 919145"/>
                <a:gd name="connsiteY46" fmla="*/ 678511 h 1439112"/>
                <a:gd name="connsiteX47" fmla="*/ 557162 w 919145"/>
                <a:gd name="connsiteY47" fmla="*/ 656643 h 1439112"/>
                <a:gd name="connsiteX48" fmla="*/ 511528 w 919145"/>
                <a:gd name="connsiteY48" fmla="*/ 602451 h 1439112"/>
                <a:gd name="connsiteX49" fmla="*/ 417406 w 919145"/>
                <a:gd name="connsiteY49" fmla="*/ 594845 h 1439112"/>
                <a:gd name="connsiteX50" fmla="*/ 406948 w 919145"/>
                <a:gd name="connsiteY50" fmla="*/ 588189 h 1439112"/>
                <a:gd name="connsiteX51" fmla="*/ 367017 w 919145"/>
                <a:gd name="connsiteY51" fmla="*/ 526391 h 1439112"/>
                <a:gd name="connsiteX52" fmla="*/ 282402 w 919145"/>
                <a:gd name="connsiteY52" fmla="*/ 524489 h 1439112"/>
                <a:gd name="connsiteX53" fmla="*/ 256733 w 919145"/>
                <a:gd name="connsiteY53" fmla="*/ 626220 h 1439112"/>
                <a:gd name="connsiteX54" fmla="*/ 309974 w 919145"/>
                <a:gd name="connsiteY54" fmla="*/ 660447 h 1439112"/>
                <a:gd name="connsiteX55" fmla="*/ 316629 w 919145"/>
                <a:gd name="connsiteY55" fmla="*/ 674708 h 1439112"/>
                <a:gd name="connsiteX56" fmla="*/ 295713 w 919145"/>
                <a:gd name="connsiteY56" fmla="*/ 812567 h 1439112"/>
                <a:gd name="connsiteX57" fmla="*/ 606600 w 919145"/>
                <a:gd name="connsiteY57" fmla="*/ 914297 h 1439112"/>
                <a:gd name="connsiteX58" fmla="*/ 621812 w 919145"/>
                <a:gd name="connsiteY58" fmla="*/ 920953 h 1439112"/>
                <a:gd name="connsiteX59" fmla="*/ 640826 w 919145"/>
                <a:gd name="connsiteY59" fmla="*/ 933312 h 1439112"/>
                <a:gd name="connsiteX60" fmla="*/ 698821 w 919145"/>
                <a:gd name="connsiteY60" fmla="*/ 971343 h 1439112"/>
                <a:gd name="connsiteX61" fmla="*/ 782485 w 919145"/>
                <a:gd name="connsiteY61" fmla="*/ 1026486 h 1439112"/>
                <a:gd name="connsiteX62" fmla="*/ 789140 w 919145"/>
                <a:gd name="connsiteY62" fmla="*/ 1037895 h 1439112"/>
                <a:gd name="connsiteX63" fmla="*/ 797696 w 919145"/>
                <a:gd name="connsiteY63" fmla="*/ 1218538 h 1439112"/>
                <a:gd name="connsiteX64" fmla="*/ 794844 w 919145"/>
                <a:gd name="connsiteY64" fmla="*/ 1228046 h 1439112"/>
                <a:gd name="connsiteX65" fmla="*/ 695018 w 919145"/>
                <a:gd name="connsiteY65" fmla="*/ 1357348 h 1439112"/>
                <a:gd name="connsiteX66" fmla="*/ 682658 w 919145"/>
                <a:gd name="connsiteY66" fmla="*/ 1363053 h 1439112"/>
                <a:gd name="connsiteX67" fmla="*/ 564768 w 919145"/>
                <a:gd name="connsiteY67" fmla="*/ 1351643 h 1439112"/>
                <a:gd name="connsiteX68" fmla="*/ 537197 w 919145"/>
                <a:gd name="connsiteY68" fmla="*/ 1430556 h 1439112"/>
                <a:gd name="connsiteX69" fmla="*/ 523887 w 919145"/>
                <a:gd name="connsiteY69" fmla="*/ 1439113 h 1439112"/>
                <a:gd name="connsiteX70" fmla="*/ 328988 w 919145"/>
                <a:gd name="connsiteY70" fmla="*/ 1394427 h 1439112"/>
                <a:gd name="connsiteX71" fmla="*/ 513429 w 919145"/>
                <a:gd name="connsiteY71" fmla="*/ 1409639 h 1439112"/>
                <a:gd name="connsiteX72" fmla="*/ 541000 w 919145"/>
                <a:gd name="connsiteY72" fmla="*/ 1330727 h 1439112"/>
                <a:gd name="connsiteX73" fmla="*/ 556212 w 919145"/>
                <a:gd name="connsiteY73" fmla="*/ 1321220 h 1439112"/>
                <a:gd name="connsiteX74" fmla="*/ 676954 w 919145"/>
                <a:gd name="connsiteY74" fmla="*/ 1332628 h 1439112"/>
                <a:gd name="connsiteX75" fmla="*/ 769174 w 919145"/>
                <a:gd name="connsiteY75" fmla="*/ 1213784 h 1439112"/>
                <a:gd name="connsiteX76" fmla="*/ 761569 w 919145"/>
                <a:gd name="connsiteY76" fmla="*/ 1045501 h 1439112"/>
                <a:gd name="connsiteX77" fmla="*/ 601847 w 919145"/>
                <a:gd name="connsiteY77" fmla="*/ 940919 h 1439112"/>
                <a:gd name="connsiteX78" fmla="*/ 551458 w 919145"/>
                <a:gd name="connsiteY78" fmla="*/ 925707 h 1439112"/>
                <a:gd name="connsiteX79" fmla="*/ 439272 w 919145"/>
                <a:gd name="connsiteY79" fmla="*/ 888627 h 1439112"/>
                <a:gd name="connsiteX80" fmla="*/ 276698 w 919145"/>
                <a:gd name="connsiteY80" fmla="*/ 834434 h 1439112"/>
                <a:gd name="connsiteX81" fmla="*/ 267191 w 919145"/>
                <a:gd name="connsiteY81" fmla="*/ 819222 h 1439112"/>
                <a:gd name="connsiteX82" fmla="*/ 289058 w 919145"/>
                <a:gd name="connsiteY82" fmla="*/ 678511 h 1439112"/>
                <a:gd name="connsiteX83" fmla="*/ 234866 w 919145"/>
                <a:gd name="connsiteY83" fmla="*/ 644284 h 1439112"/>
                <a:gd name="connsiteX84" fmla="*/ 228211 w 919145"/>
                <a:gd name="connsiteY84" fmla="*/ 629072 h 1439112"/>
                <a:gd name="connsiteX85" fmla="*/ 259585 w 919145"/>
                <a:gd name="connsiteY85" fmla="*/ 506425 h 1439112"/>
                <a:gd name="connsiteX86" fmla="*/ 273846 w 919145"/>
                <a:gd name="connsiteY86" fmla="*/ 495966 h 1439112"/>
                <a:gd name="connsiteX87" fmla="*/ 273846 w 919145"/>
                <a:gd name="connsiteY87" fmla="*/ 495966 h 1439112"/>
                <a:gd name="connsiteX88" fmla="*/ 377475 w 919145"/>
                <a:gd name="connsiteY88" fmla="*/ 497868 h 1439112"/>
                <a:gd name="connsiteX89" fmla="*/ 388884 w 919145"/>
                <a:gd name="connsiteY89" fmla="*/ 504523 h 1439112"/>
                <a:gd name="connsiteX90" fmla="*/ 428814 w 919145"/>
                <a:gd name="connsiteY90" fmla="*/ 567273 h 1439112"/>
                <a:gd name="connsiteX91" fmla="*/ 521986 w 919145"/>
                <a:gd name="connsiteY91" fmla="*/ 574879 h 1439112"/>
                <a:gd name="connsiteX92" fmla="*/ 531493 w 919145"/>
                <a:gd name="connsiteY92" fmla="*/ 579633 h 1439112"/>
                <a:gd name="connsiteX93" fmla="*/ 596142 w 919145"/>
                <a:gd name="connsiteY93" fmla="*/ 656643 h 1439112"/>
                <a:gd name="connsiteX94" fmla="*/ 598994 w 919145"/>
                <a:gd name="connsiteY94" fmla="*/ 670905 h 1439112"/>
                <a:gd name="connsiteX95" fmla="*/ 588536 w 919145"/>
                <a:gd name="connsiteY95" fmla="*/ 680412 h 1439112"/>
                <a:gd name="connsiteX96" fmla="*/ 467794 w 919145"/>
                <a:gd name="connsiteY96" fmla="*/ 705132 h 1439112"/>
                <a:gd name="connsiteX97" fmla="*/ 473498 w 919145"/>
                <a:gd name="connsiteY97" fmla="*/ 757423 h 1439112"/>
                <a:gd name="connsiteX98" fmla="*/ 614206 w 919145"/>
                <a:gd name="connsiteY98" fmla="*/ 788798 h 1439112"/>
                <a:gd name="connsiteX99" fmla="*/ 664595 w 919145"/>
                <a:gd name="connsiteY99" fmla="*/ 738408 h 1439112"/>
                <a:gd name="connsiteX100" fmla="*/ 683609 w 919145"/>
                <a:gd name="connsiteY100" fmla="*/ 737457 h 1439112"/>
                <a:gd name="connsiteX101" fmla="*/ 773928 w 919145"/>
                <a:gd name="connsiteY101" fmla="*/ 807813 h 1439112"/>
                <a:gd name="connsiteX102" fmla="*/ 787238 w 919145"/>
                <a:gd name="connsiteY102" fmla="*/ 705132 h 1439112"/>
                <a:gd name="connsiteX103" fmla="*/ 791041 w 919145"/>
                <a:gd name="connsiteY103" fmla="*/ 697526 h 1439112"/>
                <a:gd name="connsiteX104" fmla="*/ 888015 w 919145"/>
                <a:gd name="connsiteY104" fmla="*/ 591992 h 1439112"/>
                <a:gd name="connsiteX105" fmla="*/ 810056 w 919145"/>
                <a:gd name="connsiteY105" fmla="*/ 434167 h 1439112"/>
                <a:gd name="connsiteX106" fmla="*/ 672200 w 919145"/>
                <a:gd name="connsiteY106" fmla="*/ 282047 h 1439112"/>
                <a:gd name="connsiteX107" fmla="*/ 668397 w 919145"/>
                <a:gd name="connsiteY107" fmla="*/ 273490 h 1439112"/>
                <a:gd name="connsiteX108" fmla="*/ 662693 w 919145"/>
                <a:gd name="connsiteY108" fmla="*/ 132779 h 1439112"/>
                <a:gd name="connsiteX109" fmla="*/ 559064 w 919145"/>
                <a:gd name="connsiteY109" fmla="*/ 128976 h 1439112"/>
                <a:gd name="connsiteX110" fmla="*/ 552409 w 919145"/>
                <a:gd name="connsiteY110" fmla="*/ 127075 h 1439112"/>
                <a:gd name="connsiteX111" fmla="*/ 397440 w 919145"/>
                <a:gd name="connsiteY111" fmla="*/ 36753 h 1439112"/>
                <a:gd name="connsiteX112" fmla="*/ 364165 w 919145"/>
                <a:gd name="connsiteY112" fmla="*/ 104257 h 1439112"/>
                <a:gd name="connsiteX113" fmla="*/ 349904 w 919145"/>
                <a:gd name="connsiteY113" fmla="*/ 111862 h 1439112"/>
                <a:gd name="connsiteX114" fmla="*/ 206344 w 919145"/>
                <a:gd name="connsiteY114" fmla="*/ 99503 h 1439112"/>
                <a:gd name="connsiteX115" fmla="*/ 97011 w 919145"/>
                <a:gd name="connsiteY115" fmla="*/ 123272 h 1439112"/>
                <a:gd name="connsiteX116" fmla="*/ 108420 w 919145"/>
                <a:gd name="connsiteY116" fmla="*/ 200282 h 1439112"/>
                <a:gd name="connsiteX117" fmla="*/ 194936 w 919145"/>
                <a:gd name="connsiteY117" fmla="*/ 205987 h 1439112"/>
                <a:gd name="connsiteX118" fmla="*/ 203492 w 919145"/>
                <a:gd name="connsiteY118" fmla="*/ 209790 h 1439112"/>
                <a:gd name="connsiteX119" fmla="*/ 270043 w 919145"/>
                <a:gd name="connsiteY119" fmla="*/ 274441 h 1439112"/>
                <a:gd name="connsiteX120" fmla="*/ 273846 w 919145"/>
                <a:gd name="connsiteY120" fmla="*/ 287752 h 1439112"/>
                <a:gd name="connsiteX121" fmla="*/ 226310 w 919145"/>
                <a:gd name="connsiteY121" fmla="*/ 485508 h 1439112"/>
                <a:gd name="connsiteX122" fmla="*/ 212049 w 919145"/>
                <a:gd name="connsiteY122" fmla="*/ 495966 h 1439112"/>
                <a:gd name="connsiteX123" fmla="*/ 125533 w 919145"/>
                <a:gd name="connsiteY123" fmla="*/ 495966 h 1439112"/>
                <a:gd name="connsiteX124" fmla="*/ 97011 w 919145"/>
                <a:gd name="connsiteY124" fmla="*/ 617663 h 1439112"/>
                <a:gd name="connsiteX125" fmla="*/ 91307 w 919145"/>
                <a:gd name="connsiteY125" fmla="*/ 626220 h 1439112"/>
                <a:gd name="connsiteX126" fmla="*/ 33312 w 919145"/>
                <a:gd name="connsiteY126" fmla="*/ 664250 h 1439112"/>
                <a:gd name="connsiteX127" fmla="*/ 117927 w 919145"/>
                <a:gd name="connsiteY127" fmla="*/ 812567 h 1439112"/>
                <a:gd name="connsiteX128" fmla="*/ 117927 w 919145"/>
                <a:gd name="connsiteY128" fmla="*/ 827779 h 1439112"/>
                <a:gd name="connsiteX129" fmla="*/ 45672 w 919145"/>
                <a:gd name="connsiteY129" fmla="*/ 939968 h 1439112"/>
                <a:gd name="connsiteX130" fmla="*/ 117927 w 919145"/>
                <a:gd name="connsiteY130" fmla="*/ 1004619 h 1439112"/>
                <a:gd name="connsiteX131" fmla="*/ 120779 w 919145"/>
                <a:gd name="connsiteY131" fmla="*/ 1021733 h 1439112"/>
                <a:gd name="connsiteX132" fmla="*/ 81799 w 919145"/>
                <a:gd name="connsiteY132" fmla="*/ 1096842 h 1439112"/>
                <a:gd name="connsiteX133" fmla="*/ 328988 w 919145"/>
                <a:gd name="connsiteY133" fmla="*/ 1394427 h 143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919145" h="1439112">
                  <a:moveTo>
                    <a:pt x="523887" y="1439113"/>
                  </a:moveTo>
                  <a:cubicBezTo>
                    <a:pt x="523887" y="1439113"/>
                    <a:pt x="522936" y="1439113"/>
                    <a:pt x="522936" y="1439113"/>
                  </a:cubicBezTo>
                  <a:lnTo>
                    <a:pt x="321382" y="1421999"/>
                  </a:lnTo>
                  <a:cubicBezTo>
                    <a:pt x="317579" y="1421999"/>
                    <a:pt x="313776" y="1420098"/>
                    <a:pt x="311875" y="1417245"/>
                  </a:cubicBezTo>
                  <a:lnTo>
                    <a:pt x="54228" y="1107300"/>
                  </a:lnTo>
                  <a:cubicBezTo>
                    <a:pt x="50425" y="1102547"/>
                    <a:pt x="49475" y="1096842"/>
                    <a:pt x="52327" y="1091137"/>
                  </a:cubicBezTo>
                  <a:lnTo>
                    <a:pt x="91307" y="1017929"/>
                  </a:lnTo>
                  <a:lnTo>
                    <a:pt x="18101" y="952327"/>
                  </a:lnTo>
                  <a:cubicBezTo>
                    <a:pt x="13347" y="947574"/>
                    <a:pt x="11445" y="939968"/>
                    <a:pt x="15248" y="934263"/>
                  </a:cubicBezTo>
                  <a:lnTo>
                    <a:pt x="89405" y="819222"/>
                  </a:lnTo>
                  <a:lnTo>
                    <a:pt x="1938" y="666151"/>
                  </a:lnTo>
                  <a:cubicBezTo>
                    <a:pt x="-1865" y="659496"/>
                    <a:pt x="37" y="650939"/>
                    <a:pt x="6692" y="647136"/>
                  </a:cubicBezTo>
                  <a:lnTo>
                    <a:pt x="70391" y="604352"/>
                  </a:lnTo>
                  <a:lnTo>
                    <a:pt x="99863" y="476951"/>
                  </a:lnTo>
                  <a:cubicBezTo>
                    <a:pt x="101764" y="470296"/>
                    <a:pt x="107469" y="465542"/>
                    <a:pt x="114124" y="465542"/>
                  </a:cubicBezTo>
                  <a:lnTo>
                    <a:pt x="200640" y="465542"/>
                  </a:lnTo>
                  <a:lnTo>
                    <a:pt x="244373" y="286801"/>
                  </a:lnTo>
                  <a:lnTo>
                    <a:pt x="187330" y="231657"/>
                  </a:lnTo>
                  <a:lnTo>
                    <a:pt x="95109" y="225953"/>
                  </a:lnTo>
                  <a:cubicBezTo>
                    <a:pt x="88454" y="225953"/>
                    <a:pt x="82750" y="220248"/>
                    <a:pt x="81799" y="213593"/>
                  </a:cubicBezTo>
                  <a:lnTo>
                    <a:pt x="67538" y="111862"/>
                  </a:lnTo>
                  <a:cubicBezTo>
                    <a:pt x="66588" y="104257"/>
                    <a:pt x="71341" y="97601"/>
                    <a:pt x="78947" y="95700"/>
                  </a:cubicBezTo>
                  <a:lnTo>
                    <a:pt x="203492" y="69079"/>
                  </a:lnTo>
                  <a:cubicBezTo>
                    <a:pt x="204443" y="69079"/>
                    <a:pt x="206344" y="69079"/>
                    <a:pt x="207295" y="69079"/>
                  </a:cubicBezTo>
                  <a:lnTo>
                    <a:pt x="343249" y="80488"/>
                  </a:lnTo>
                  <a:lnTo>
                    <a:pt x="378426" y="8231"/>
                  </a:lnTo>
                  <a:cubicBezTo>
                    <a:pt x="380327" y="4428"/>
                    <a:pt x="383179" y="1575"/>
                    <a:pt x="386982" y="624"/>
                  </a:cubicBezTo>
                  <a:cubicBezTo>
                    <a:pt x="390785" y="-326"/>
                    <a:pt x="394588" y="-326"/>
                    <a:pt x="398391" y="1575"/>
                  </a:cubicBezTo>
                  <a:lnTo>
                    <a:pt x="563817" y="97601"/>
                  </a:lnTo>
                  <a:lnTo>
                    <a:pt x="676954" y="101404"/>
                  </a:lnTo>
                  <a:cubicBezTo>
                    <a:pt x="684560" y="101404"/>
                    <a:pt x="690264" y="108060"/>
                    <a:pt x="690264" y="114715"/>
                  </a:cubicBezTo>
                  <a:lnTo>
                    <a:pt x="695968" y="263983"/>
                  </a:lnTo>
                  <a:lnTo>
                    <a:pt x="831922" y="414202"/>
                  </a:lnTo>
                  <a:cubicBezTo>
                    <a:pt x="832873" y="415152"/>
                    <a:pt x="833824" y="416103"/>
                    <a:pt x="833824" y="417054"/>
                  </a:cubicBezTo>
                  <a:lnTo>
                    <a:pt x="917488" y="585337"/>
                  </a:lnTo>
                  <a:cubicBezTo>
                    <a:pt x="920340" y="591042"/>
                    <a:pt x="919389" y="596746"/>
                    <a:pt x="915586" y="601500"/>
                  </a:cubicBezTo>
                  <a:lnTo>
                    <a:pt x="814809" y="710836"/>
                  </a:lnTo>
                  <a:lnTo>
                    <a:pt x="798647" y="833483"/>
                  </a:lnTo>
                  <a:cubicBezTo>
                    <a:pt x="797696" y="838237"/>
                    <a:pt x="794844" y="842991"/>
                    <a:pt x="790090" y="844893"/>
                  </a:cubicBezTo>
                  <a:cubicBezTo>
                    <a:pt x="785337" y="846794"/>
                    <a:pt x="779632" y="845843"/>
                    <a:pt x="775829" y="842991"/>
                  </a:cubicBezTo>
                  <a:lnTo>
                    <a:pt x="675052" y="765029"/>
                  </a:lnTo>
                  <a:lnTo>
                    <a:pt x="627516" y="812567"/>
                  </a:lnTo>
                  <a:cubicBezTo>
                    <a:pt x="623713" y="816370"/>
                    <a:pt x="618960" y="817321"/>
                    <a:pt x="614206" y="816370"/>
                  </a:cubicBezTo>
                  <a:lnTo>
                    <a:pt x="456385" y="781192"/>
                  </a:lnTo>
                  <a:cubicBezTo>
                    <a:pt x="450681" y="780241"/>
                    <a:pt x="445927" y="774537"/>
                    <a:pt x="444977" y="768832"/>
                  </a:cubicBezTo>
                  <a:lnTo>
                    <a:pt x="436420" y="693723"/>
                  </a:lnTo>
                  <a:cubicBezTo>
                    <a:pt x="435469" y="686117"/>
                    <a:pt x="440223" y="679462"/>
                    <a:pt x="447829" y="678511"/>
                  </a:cubicBezTo>
                  <a:lnTo>
                    <a:pt x="557162" y="656643"/>
                  </a:lnTo>
                  <a:lnTo>
                    <a:pt x="511528" y="602451"/>
                  </a:lnTo>
                  <a:lnTo>
                    <a:pt x="417406" y="594845"/>
                  </a:lnTo>
                  <a:cubicBezTo>
                    <a:pt x="412652" y="594845"/>
                    <a:pt x="408849" y="591992"/>
                    <a:pt x="406948" y="588189"/>
                  </a:cubicBezTo>
                  <a:lnTo>
                    <a:pt x="367017" y="526391"/>
                  </a:lnTo>
                  <a:lnTo>
                    <a:pt x="282402" y="524489"/>
                  </a:lnTo>
                  <a:lnTo>
                    <a:pt x="256733" y="626220"/>
                  </a:lnTo>
                  <a:lnTo>
                    <a:pt x="309974" y="660447"/>
                  </a:lnTo>
                  <a:cubicBezTo>
                    <a:pt x="314727" y="663299"/>
                    <a:pt x="317579" y="669003"/>
                    <a:pt x="316629" y="674708"/>
                  </a:cubicBezTo>
                  <a:lnTo>
                    <a:pt x="295713" y="812567"/>
                  </a:lnTo>
                  <a:cubicBezTo>
                    <a:pt x="414553" y="852498"/>
                    <a:pt x="584733" y="908593"/>
                    <a:pt x="606600" y="914297"/>
                  </a:cubicBezTo>
                  <a:cubicBezTo>
                    <a:pt x="611354" y="915248"/>
                    <a:pt x="617058" y="918100"/>
                    <a:pt x="621812" y="920953"/>
                  </a:cubicBezTo>
                  <a:cubicBezTo>
                    <a:pt x="626565" y="923805"/>
                    <a:pt x="633221" y="928559"/>
                    <a:pt x="640826" y="933312"/>
                  </a:cubicBezTo>
                  <a:cubicBezTo>
                    <a:pt x="656989" y="943771"/>
                    <a:pt x="677905" y="957081"/>
                    <a:pt x="698821" y="971343"/>
                  </a:cubicBezTo>
                  <a:cubicBezTo>
                    <a:pt x="740653" y="998914"/>
                    <a:pt x="782485" y="1026486"/>
                    <a:pt x="782485" y="1026486"/>
                  </a:cubicBezTo>
                  <a:cubicBezTo>
                    <a:pt x="786287" y="1029338"/>
                    <a:pt x="788189" y="1033141"/>
                    <a:pt x="789140" y="1037895"/>
                  </a:cubicBezTo>
                  <a:lnTo>
                    <a:pt x="797696" y="1218538"/>
                  </a:lnTo>
                  <a:cubicBezTo>
                    <a:pt x="797696" y="1222341"/>
                    <a:pt x="796745" y="1225194"/>
                    <a:pt x="794844" y="1228046"/>
                  </a:cubicBezTo>
                  <a:lnTo>
                    <a:pt x="695018" y="1357348"/>
                  </a:lnTo>
                  <a:cubicBezTo>
                    <a:pt x="692166" y="1361151"/>
                    <a:pt x="687412" y="1363053"/>
                    <a:pt x="682658" y="1363053"/>
                  </a:cubicBezTo>
                  <a:lnTo>
                    <a:pt x="564768" y="1351643"/>
                  </a:lnTo>
                  <a:lnTo>
                    <a:pt x="537197" y="1430556"/>
                  </a:lnTo>
                  <a:cubicBezTo>
                    <a:pt x="535296" y="1435310"/>
                    <a:pt x="530542" y="1439113"/>
                    <a:pt x="523887" y="1439113"/>
                  </a:cubicBezTo>
                  <a:close/>
                  <a:moveTo>
                    <a:pt x="328988" y="1394427"/>
                  </a:moveTo>
                  <a:lnTo>
                    <a:pt x="513429" y="1409639"/>
                  </a:lnTo>
                  <a:lnTo>
                    <a:pt x="541000" y="1330727"/>
                  </a:lnTo>
                  <a:cubicBezTo>
                    <a:pt x="542902" y="1324072"/>
                    <a:pt x="549557" y="1320269"/>
                    <a:pt x="556212" y="1321220"/>
                  </a:cubicBezTo>
                  <a:lnTo>
                    <a:pt x="676954" y="1332628"/>
                  </a:lnTo>
                  <a:lnTo>
                    <a:pt x="769174" y="1213784"/>
                  </a:lnTo>
                  <a:lnTo>
                    <a:pt x="761569" y="1045501"/>
                  </a:lnTo>
                  <a:cubicBezTo>
                    <a:pt x="700722" y="1005570"/>
                    <a:pt x="614206" y="948525"/>
                    <a:pt x="601847" y="940919"/>
                  </a:cubicBezTo>
                  <a:cubicBezTo>
                    <a:pt x="592339" y="939017"/>
                    <a:pt x="577128" y="934263"/>
                    <a:pt x="551458" y="925707"/>
                  </a:cubicBezTo>
                  <a:cubicBezTo>
                    <a:pt x="521035" y="916199"/>
                    <a:pt x="480154" y="902889"/>
                    <a:pt x="439272" y="888627"/>
                  </a:cubicBezTo>
                  <a:cubicBezTo>
                    <a:pt x="357510" y="862006"/>
                    <a:pt x="276698" y="834434"/>
                    <a:pt x="276698" y="834434"/>
                  </a:cubicBezTo>
                  <a:cubicBezTo>
                    <a:pt x="270043" y="832533"/>
                    <a:pt x="266240" y="825878"/>
                    <a:pt x="267191" y="819222"/>
                  </a:cubicBezTo>
                  <a:lnTo>
                    <a:pt x="289058" y="678511"/>
                  </a:lnTo>
                  <a:lnTo>
                    <a:pt x="234866" y="644284"/>
                  </a:lnTo>
                  <a:cubicBezTo>
                    <a:pt x="230112" y="641432"/>
                    <a:pt x="227260" y="634776"/>
                    <a:pt x="228211" y="629072"/>
                  </a:cubicBezTo>
                  <a:lnTo>
                    <a:pt x="259585" y="506425"/>
                  </a:lnTo>
                  <a:cubicBezTo>
                    <a:pt x="261486" y="499769"/>
                    <a:pt x="267191" y="495966"/>
                    <a:pt x="273846" y="495966"/>
                  </a:cubicBezTo>
                  <a:cubicBezTo>
                    <a:pt x="273846" y="495966"/>
                    <a:pt x="273846" y="495966"/>
                    <a:pt x="273846" y="495966"/>
                  </a:cubicBezTo>
                  <a:lnTo>
                    <a:pt x="377475" y="497868"/>
                  </a:lnTo>
                  <a:cubicBezTo>
                    <a:pt x="382229" y="497868"/>
                    <a:pt x="386982" y="500720"/>
                    <a:pt x="388884" y="504523"/>
                  </a:cubicBezTo>
                  <a:lnTo>
                    <a:pt x="428814" y="567273"/>
                  </a:lnTo>
                  <a:lnTo>
                    <a:pt x="521986" y="574879"/>
                  </a:lnTo>
                  <a:cubicBezTo>
                    <a:pt x="525788" y="574879"/>
                    <a:pt x="529591" y="576780"/>
                    <a:pt x="531493" y="579633"/>
                  </a:cubicBezTo>
                  <a:lnTo>
                    <a:pt x="596142" y="656643"/>
                  </a:lnTo>
                  <a:cubicBezTo>
                    <a:pt x="598994" y="660447"/>
                    <a:pt x="599945" y="666151"/>
                    <a:pt x="598994" y="670905"/>
                  </a:cubicBezTo>
                  <a:cubicBezTo>
                    <a:pt x="597093" y="675658"/>
                    <a:pt x="593290" y="679462"/>
                    <a:pt x="588536" y="680412"/>
                  </a:cubicBezTo>
                  <a:lnTo>
                    <a:pt x="467794" y="705132"/>
                  </a:lnTo>
                  <a:lnTo>
                    <a:pt x="473498" y="757423"/>
                  </a:lnTo>
                  <a:lnTo>
                    <a:pt x="614206" y="788798"/>
                  </a:lnTo>
                  <a:lnTo>
                    <a:pt x="664595" y="738408"/>
                  </a:lnTo>
                  <a:cubicBezTo>
                    <a:pt x="669348" y="733654"/>
                    <a:pt x="677905" y="732704"/>
                    <a:pt x="683609" y="737457"/>
                  </a:cubicBezTo>
                  <a:lnTo>
                    <a:pt x="773928" y="807813"/>
                  </a:lnTo>
                  <a:lnTo>
                    <a:pt x="787238" y="705132"/>
                  </a:lnTo>
                  <a:cubicBezTo>
                    <a:pt x="787238" y="702280"/>
                    <a:pt x="789140" y="699427"/>
                    <a:pt x="791041" y="697526"/>
                  </a:cubicBezTo>
                  <a:lnTo>
                    <a:pt x="888015" y="591992"/>
                  </a:lnTo>
                  <a:lnTo>
                    <a:pt x="810056" y="434167"/>
                  </a:lnTo>
                  <a:lnTo>
                    <a:pt x="672200" y="282047"/>
                  </a:lnTo>
                  <a:cubicBezTo>
                    <a:pt x="670299" y="279195"/>
                    <a:pt x="668397" y="276343"/>
                    <a:pt x="668397" y="273490"/>
                  </a:cubicBezTo>
                  <a:lnTo>
                    <a:pt x="662693" y="132779"/>
                  </a:lnTo>
                  <a:lnTo>
                    <a:pt x="559064" y="128976"/>
                  </a:lnTo>
                  <a:cubicBezTo>
                    <a:pt x="557162" y="128976"/>
                    <a:pt x="554310" y="128025"/>
                    <a:pt x="552409" y="127075"/>
                  </a:cubicBezTo>
                  <a:lnTo>
                    <a:pt x="397440" y="36753"/>
                  </a:lnTo>
                  <a:lnTo>
                    <a:pt x="364165" y="104257"/>
                  </a:lnTo>
                  <a:cubicBezTo>
                    <a:pt x="361313" y="109961"/>
                    <a:pt x="355608" y="112813"/>
                    <a:pt x="349904" y="111862"/>
                  </a:cubicBezTo>
                  <a:lnTo>
                    <a:pt x="206344" y="99503"/>
                  </a:lnTo>
                  <a:lnTo>
                    <a:pt x="97011" y="123272"/>
                  </a:lnTo>
                  <a:lnTo>
                    <a:pt x="108420" y="200282"/>
                  </a:lnTo>
                  <a:lnTo>
                    <a:pt x="194936" y="205987"/>
                  </a:lnTo>
                  <a:cubicBezTo>
                    <a:pt x="198739" y="205987"/>
                    <a:pt x="201591" y="207889"/>
                    <a:pt x="203492" y="209790"/>
                  </a:cubicBezTo>
                  <a:lnTo>
                    <a:pt x="270043" y="274441"/>
                  </a:lnTo>
                  <a:cubicBezTo>
                    <a:pt x="273846" y="278244"/>
                    <a:pt x="274797" y="282998"/>
                    <a:pt x="273846" y="287752"/>
                  </a:cubicBezTo>
                  <a:lnTo>
                    <a:pt x="226310" y="485508"/>
                  </a:lnTo>
                  <a:cubicBezTo>
                    <a:pt x="224408" y="492163"/>
                    <a:pt x="218704" y="495966"/>
                    <a:pt x="212049" y="495966"/>
                  </a:cubicBezTo>
                  <a:lnTo>
                    <a:pt x="125533" y="495966"/>
                  </a:lnTo>
                  <a:lnTo>
                    <a:pt x="97011" y="617663"/>
                  </a:lnTo>
                  <a:cubicBezTo>
                    <a:pt x="96060" y="621466"/>
                    <a:pt x="94159" y="624318"/>
                    <a:pt x="91307" y="626220"/>
                  </a:cubicBezTo>
                  <a:lnTo>
                    <a:pt x="33312" y="664250"/>
                  </a:lnTo>
                  <a:lnTo>
                    <a:pt x="117927" y="812567"/>
                  </a:lnTo>
                  <a:cubicBezTo>
                    <a:pt x="120779" y="817321"/>
                    <a:pt x="120779" y="823025"/>
                    <a:pt x="117927" y="827779"/>
                  </a:cubicBezTo>
                  <a:lnTo>
                    <a:pt x="45672" y="939968"/>
                  </a:lnTo>
                  <a:lnTo>
                    <a:pt x="117927" y="1004619"/>
                  </a:lnTo>
                  <a:cubicBezTo>
                    <a:pt x="122681" y="1009373"/>
                    <a:pt x="123631" y="1016028"/>
                    <a:pt x="120779" y="1021733"/>
                  </a:cubicBezTo>
                  <a:lnTo>
                    <a:pt x="81799" y="1096842"/>
                  </a:lnTo>
                  <a:lnTo>
                    <a:pt x="328988" y="139442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6C8E707F-C976-164A-ADA4-2874F69B6CC8}"/>
                </a:ext>
              </a:extLst>
            </p:cNvPr>
            <p:cNvSpPr/>
            <p:nvPr/>
          </p:nvSpPr>
          <p:spPr>
            <a:xfrm>
              <a:off x="6130581" y="4339699"/>
              <a:ext cx="408876" cy="446024"/>
            </a:xfrm>
            <a:custGeom>
              <a:avLst/>
              <a:gdLst>
                <a:gd name="connsiteX0" fmla="*/ 375182 w 408876"/>
                <a:gd name="connsiteY0" fmla="*/ 446024 h 446024"/>
                <a:gd name="connsiteX1" fmla="*/ 370428 w 408876"/>
                <a:gd name="connsiteY1" fmla="*/ 445073 h 446024"/>
                <a:gd name="connsiteX2" fmla="*/ 50033 w 408876"/>
                <a:gd name="connsiteY2" fmla="*/ 339540 h 446024"/>
                <a:gd name="connsiteX3" fmla="*/ 40526 w 408876"/>
                <a:gd name="connsiteY3" fmla="*/ 324328 h 446024"/>
                <a:gd name="connsiteX4" fmla="*/ 60491 w 408876"/>
                <a:gd name="connsiteY4" fmla="*/ 185518 h 446024"/>
                <a:gd name="connsiteX5" fmla="*/ 6300 w 408876"/>
                <a:gd name="connsiteY5" fmla="*/ 148439 h 446024"/>
                <a:gd name="connsiteX6" fmla="*/ 596 w 408876"/>
                <a:gd name="connsiteY6" fmla="*/ 133226 h 446024"/>
                <a:gd name="connsiteX7" fmla="*/ 32920 w 408876"/>
                <a:gd name="connsiteY7" fmla="*/ 10579 h 446024"/>
                <a:gd name="connsiteX8" fmla="*/ 47181 w 408876"/>
                <a:gd name="connsiteY8" fmla="*/ 121 h 446024"/>
                <a:gd name="connsiteX9" fmla="*/ 148909 w 408876"/>
                <a:gd name="connsiteY9" fmla="*/ 2974 h 446024"/>
                <a:gd name="connsiteX10" fmla="*/ 160318 w 408876"/>
                <a:gd name="connsiteY10" fmla="*/ 9629 h 446024"/>
                <a:gd name="connsiteX11" fmla="*/ 198347 w 408876"/>
                <a:gd name="connsiteY11" fmla="*/ 68575 h 446024"/>
                <a:gd name="connsiteX12" fmla="*/ 291518 w 408876"/>
                <a:gd name="connsiteY12" fmla="*/ 78083 h 446024"/>
                <a:gd name="connsiteX13" fmla="*/ 301025 w 408876"/>
                <a:gd name="connsiteY13" fmla="*/ 82837 h 446024"/>
                <a:gd name="connsiteX14" fmla="*/ 367576 w 408876"/>
                <a:gd name="connsiteY14" fmla="*/ 159848 h 446024"/>
                <a:gd name="connsiteX15" fmla="*/ 370428 w 408876"/>
                <a:gd name="connsiteY15" fmla="*/ 174109 h 446024"/>
                <a:gd name="connsiteX16" fmla="*/ 359970 w 408876"/>
                <a:gd name="connsiteY16" fmla="*/ 183616 h 446024"/>
                <a:gd name="connsiteX17" fmla="*/ 242080 w 408876"/>
                <a:gd name="connsiteY17" fmla="*/ 210237 h 446024"/>
                <a:gd name="connsiteX18" fmla="*/ 245883 w 408876"/>
                <a:gd name="connsiteY18" fmla="*/ 261578 h 446024"/>
                <a:gd name="connsiteX19" fmla="*/ 397999 w 408876"/>
                <a:gd name="connsiteY19" fmla="*/ 296756 h 446024"/>
                <a:gd name="connsiteX20" fmla="*/ 408457 w 408876"/>
                <a:gd name="connsiteY20" fmla="*/ 312919 h 446024"/>
                <a:gd name="connsiteX21" fmla="*/ 390393 w 408876"/>
                <a:gd name="connsiteY21" fmla="*/ 434615 h 446024"/>
                <a:gd name="connsiteX22" fmla="*/ 383738 w 408876"/>
                <a:gd name="connsiteY22" fmla="*/ 445073 h 446024"/>
                <a:gd name="connsiteX23" fmla="*/ 375182 w 408876"/>
                <a:gd name="connsiteY23" fmla="*/ 446024 h 446024"/>
                <a:gd name="connsiteX24" fmla="*/ 69999 w 408876"/>
                <a:gd name="connsiteY24" fmla="*/ 316722 h 446024"/>
                <a:gd name="connsiteX25" fmla="*/ 363773 w 408876"/>
                <a:gd name="connsiteY25" fmla="*/ 412748 h 446024"/>
                <a:gd name="connsiteX26" fmla="*/ 377083 w 408876"/>
                <a:gd name="connsiteY26" fmla="*/ 320525 h 446024"/>
                <a:gd name="connsiteX27" fmla="*/ 227819 w 408876"/>
                <a:gd name="connsiteY27" fmla="*/ 286298 h 446024"/>
                <a:gd name="connsiteX28" fmla="*/ 216410 w 408876"/>
                <a:gd name="connsiteY28" fmla="*/ 272987 h 446024"/>
                <a:gd name="connsiteX29" fmla="*/ 211657 w 408876"/>
                <a:gd name="connsiteY29" fmla="*/ 198829 h 446024"/>
                <a:gd name="connsiteX30" fmla="*/ 223066 w 408876"/>
                <a:gd name="connsiteY30" fmla="*/ 183616 h 446024"/>
                <a:gd name="connsiteX31" fmla="*/ 329547 w 408876"/>
                <a:gd name="connsiteY31" fmla="*/ 159848 h 446024"/>
                <a:gd name="connsiteX32" fmla="*/ 282011 w 408876"/>
                <a:gd name="connsiteY32" fmla="*/ 104704 h 446024"/>
                <a:gd name="connsiteX33" fmla="*/ 187889 w 408876"/>
                <a:gd name="connsiteY33" fmla="*/ 95196 h 446024"/>
                <a:gd name="connsiteX34" fmla="*/ 177431 w 408876"/>
                <a:gd name="connsiteY34" fmla="*/ 88541 h 446024"/>
                <a:gd name="connsiteX35" fmla="*/ 139402 w 408876"/>
                <a:gd name="connsiteY35" fmla="*/ 30545 h 446024"/>
                <a:gd name="connsiteX36" fmla="*/ 56689 w 408876"/>
                <a:gd name="connsiteY36" fmla="*/ 27693 h 446024"/>
                <a:gd name="connsiteX37" fmla="*/ 30068 w 408876"/>
                <a:gd name="connsiteY37" fmla="*/ 129423 h 446024"/>
                <a:gd name="connsiteX38" fmla="*/ 83309 w 408876"/>
                <a:gd name="connsiteY38" fmla="*/ 165552 h 446024"/>
                <a:gd name="connsiteX39" fmla="*/ 89013 w 408876"/>
                <a:gd name="connsiteY39" fmla="*/ 179814 h 446024"/>
                <a:gd name="connsiteX40" fmla="*/ 69999 w 408876"/>
                <a:gd name="connsiteY40" fmla="*/ 316722 h 44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08876" h="446024">
                  <a:moveTo>
                    <a:pt x="375182" y="446024"/>
                  </a:moveTo>
                  <a:cubicBezTo>
                    <a:pt x="373280" y="446024"/>
                    <a:pt x="372330" y="446024"/>
                    <a:pt x="370428" y="445073"/>
                  </a:cubicBezTo>
                  <a:lnTo>
                    <a:pt x="50033" y="339540"/>
                  </a:lnTo>
                  <a:cubicBezTo>
                    <a:pt x="43378" y="337638"/>
                    <a:pt x="39575" y="330983"/>
                    <a:pt x="40526" y="324328"/>
                  </a:cubicBezTo>
                  <a:lnTo>
                    <a:pt x="60491" y="185518"/>
                  </a:lnTo>
                  <a:lnTo>
                    <a:pt x="6300" y="148439"/>
                  </a:lnTo>
                  <a:cubicBezTo>
                    <a:pt x="1546" y="144636"/>
                    <a:pt x="-1306" y="138931"/>
                    <a:pt x="596" y="133226"/>
                  </a:cubicBezTo>
                  <a:lnTo>
                    <a:pt x="32920" y="10579"/>
                  </a:lnTo>
                  <a:cubicBezTo>
                    <a:pt x="34822" y="3924"/>
                    <a:pt x="40526" y="-829"/>
                    <a:pt x="47181" y="121"/>
                  </a:cubicBezTo>
                  <a:lnTo>
                    <a:pt x="148909" y="2974"/>
                  </a:lnTo>
                  <a:cubicBezTo>
                    <a:pt x="153663" y="2974"/>
                    <a:pt x="157465" y="5826"/>
                    <a:pt x="160318" y="9629"/>
                  </a:cubicBezTo>
                  <a:lnTo>
                    <a:pt x="198347" y="68575"/>
                  </a:lnTo>
                  <a:lnTo>
                    <a:pt x="291518" y="78083"/>
                  </a:lnTo>
                  <a:cubicBezTo>
                    <a:pt x="295321" y="78083"/>
                    <a:pt x="298173" y="79985"/>
                    <a:pt x="301025" y="82837"/>
                  </a:cubicBezTo>
                  <a:lnTo>
                    <a:pt x="367576" y="159848"/>
                  </a:lnTo>
                  <a:cubicBezTo>
                    <a:pt x="370428" y="163651"/>
                    <a:pt x="372330" y="169355"/>
                    <a:pt x="370428" y="174109"/>
                  </a:cubicBezTo>
                  <a:cubicBezTo>
                    <a:pt x="368527" y="178863"/>
                    <a:pt x="364724" y="182666"/>
                    <a:pt x="359970" y="183616"/>
                  </a:cubicBezTo>
                  <a:lnTo>
                    <a:pt x="242080" y="210237"/>
                  </a:lnTo>
                  <a:lnTo>
                    <a:pt x="245883" y="261578"/>
                  </a:lnTo>
                  <a:lnTo>
                    <a:pt x="397999" y="296756"/>
                  </a:lnTo>
                  <a:cubicBezTo>
                    <a:pt x="405605" y="298658"/>
                    <a:pt x="410359" y="305313"/>
                    <a:pt x="408457" y="312919"/>
                  </a:cubicBezTo>
                  <a:lnTo>
                    <a:pt x="390393" y="434615"/>
                  </a:lnTo>
                  <a:cubicBezTo>
                    <a:pt x="389443" y="438418"/>
                    <a:pt x="387541" y="442221"/>
                    <a:pt x="383738" y="445073"/>
                  </a:cubicBezTo>
                  <a:cubicBezTo>
                    <a:pt x="380886" y="445073"/>
                    <a:pt x="378034" y="446024"/>
                    <a:pt x="375182" y="446024"/>
                  </a:cubicBezTo>
                  <a:close/>
                  <a:moveTo>
                    <a:pt x="69999" y="316722"/>
                  </a:moveTo>
                  <a:lnTo>
                    <a:pt x="363773" y="412748"/>
                  </a:lnTo>
                  <a:lnTo>
                    <a:pt x="377083" y="320525"/>
                  </a:lnTo>
                  <a:lnTo>
                    <a:pt x="227819" y="286298"/>
                  </a:lnTo>
                  <a:cubicBezTo>
                    <a:pt x="222115" y="285347"/>
                    <a:pt x="217361" y="279643"/>
                    <a:pt x="216410" y="272987"/>
                  </a:cubicBezTo>
                  <a:lnTo>
                    <a:pt x="211657" y="198829"/>
                  </a:lnTo>
                  <a:cubicBezTo>
                    <a:pt x="210706" y="192173"/>
                    <a:pt x="215460" y="185518"/>
                    <a:pt x="223066" y="183616"/>
                  </a:cubicBezTo>
                  <a:lnTo>
                    <a:pt x="329547" y="159848"/>
                  </a:lnTo>
                  <a:lnTo>
                    <a:pt x="282011" y="104704"/>
                  </a:lnTo>
                  <a:lnTo>
                    <a:pt x="187889" y="95196"/>
                  </a:lnTo>
                  <a:cubicBezTo>
                    <a:pt x="183135" y="95196"/>
                    <a:pt x="179332" y="92344"/>
                    <a:pt x="177431" y="88541"/>
                  </a:cubicBezTo>
                  <a:lnTo>
                    <a:pt x="139402" y="30545"/>
                  </a:lnTo>
                  <a:lnTo>
                    <a:pt x="56689" y="27693"/>
                  </a:lnTo>
                  <a:lnTo>
                    <a:pt x="30068" y="129423"/>
                  </a:lnTo>
                  <a:lnTo>
                    <a:pt x="83309" y="165552"/>
                  </a:lnTo>
                  <a:cubicBezTo>
                    <a:pt x="88062" y="168404"/>
                    <a:pt x="89964" y="174109"/>
                    <a:pt x="89013" y="179814"/>
                  </a:cubicBezTo>
                  <a:lnTo>
                    <a:pt x="69999" y="316722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0C3E491-6334-8141-9372-88C643C2DE12}"/>
                </a:ext>
              </a:extLst>
            </p:cNvPr>
            <p:cNvSpPr/>
            <p:nvPr/>
          </p:nvSpPr>
          <p:spPr>
            <a:xfrm>
              <a:off x="5388659" y="1777168"/>
              <a:ext cx="719699" cy="637378"/>
            </a:xfrm>
            <a:custGeom>
              <a:avLst/>
              <a:gdLst>
                <a:gd name="connsiteX0" fmla="*/ 488673 w 719699"/>
                <a:gd name="connsiteY0" fmla="*/ 637379 h 637378"/>
                <a:gd name="connsiteX1" fmla="*/ 488673 w 719699"/>
                <a:gd name="connsiteY1" fmla="*/ 637379 h 637378"/>
                <a:gd name="connsiteX2" fmla="*/ 380291 w 719699"/>
                <a:gd name="connsiteY2" fmla="*/ 635477 h 637378"/>
                <a:gd name="connsiteX3" fmla="*/ 369833 w 719699"/>
                <a:gd name="connsiteY3" fmla="*/ 630723 h 637378"/>
                <a:gd name="connsiteX4" fmla="*/ 324198 w 719699"/>
                <a:gd name="connsiteY4" fmla="*/ 579383 h 637378"/>
                <a:gd name="connsiteX5" fmla="*/ 173983 w 719699"/>
                <a:gd name="connsiteY5" fmla="*/ 577481 h 637378"/>
                <a:gd name="connsiteX6" fmla="*/ 159722 w 719699"/>
                <a:gd name="connsiteY6" fmla="*/ 564171 h 637378"/>
                <a:gd name="connsiteX7" fmla="*/ 154018 w 719699"/>
                <a:gd name="connsiteY7" fmla="*/ 504273 h 637378"/>
                <a:gd name="connsiteX8" fmla="*/ 3803 w 719699"/>
                <a:gd name="connsiteY8" fmla="*/ 352153 h 637378"/>
                <a:gd name="connsiteX9" fmla="*/ 0 w 719699"/>
                <a:gd name="connsiteY9" fmla="*/ 341695 h 637378"/>
                <a:gd name="connsiteX10" fmla="*/ 12359 w 719699"/>
                <a:gd name="connsiteY10" fmla="*/ 47912 h 637378"/>
                <a:gd name="connsiteX11" fmla="*/ 19965 w 719699"/>
                <a:gd name="connsiteY11" fmla="*/ 35552 h 637378"/>
                <a:gd name="connsiteX12" fmla="*/ 34226 w 719699"/>
                <a:gd name="connsiteY12" fmla="*/ 36503 h 637378"/>
                <a:gd name="connsiteX13" fmla="*/ 135003 w 719699"/>
                <a:gd name="connsiteY13" fmla="*/ 108760 h 637378"/>
                <a:gd name="connsiteX14" fmla="*/ 407862 w 719699"/>
                <a:gd name="connsiteY14" fmla="*/ 124923 h 637378"/>
                <a:gd name="connsiteX15" fmla="*/ 687375 w 719699"/>
                <a:gd name="connsiteY15" fmla="*/ 1325 h 637378"/>
                <a:gd name="connsiteX16" fmla="*/ 700685 w 719699"/>
                <a:gd name="connsiteY16" fmla="*/ 2276 h 637378"/>
                <a:gd name="connsiteX17" fmla="*/ 707340 w 719699"/>
                <a:gd name="connsiteY17" fmla="*/ 13685 h 637378"/>
                <a:gd name="connsiteX18" fmla="*/ 719700 w 719699"/>
                <a:gd name="connsiteY18" fmla="*/ 473849 h 637378"/>
                <a:gd name="connsiteX19" fmla="*/ 706390 w 719699"/>
                <a:gd name="connsiteY19" fmla="*/ 488110 h 637378"/>
                <a:gd name="connsiteX20" fmla="*/ 508639 w 719699"/>
                <a:gd name="connsiteY20" fmla="*/ 506175 h 637378"/>
                <a:gd name="connsiteX21" fmla="*/ 501033 w 719699"/>
                <a:gd name="connsiteY21" fmla="*/ 623117 h 637378"/>
                <a:gd name="connsiteX22" fmla="*/ 488673 w 719699"/>
                <a:gd name="connsiteY22" fmla="*/ 637379 h 637378"/>
                <a:gd name="connsiteX23" fmla="*/ 387896 w 719699"/>
                <a:gd name="connsiteY23" fmla="*/ 606955 h 637378"/>
                <a:gd name="connsiteX24" fmla="*/ 476314 w 719699"/>
                <a:gd name="connsiteY24" fmla="*/ 608856 h 637378"/>
                <a:gd name="connsiteX25" fmla="*/ 483920 w 719699"/>
                <a:gd name="connsiteY25" fmla="*/ 493815 h 637378"/>
                <a:gd name="connsiteX26" fmla="*/ 497230 w 719699"/>
                <a:gd name="connsiteY26" fmla="*/ 480504 h 637378"/>
                <a:gd name="connsiteX27" fmla="*/ 694030 w 719699"/>
                <a:gd name="connsiteY27" fmla="*/ 463391 h 637378"/>
                <a:gd name="connsiteX28" fmla="*/ 682621 w 719699"/>
                <a:gd name="connsiteY28" fmla="*/ 38405 h 637378"/>
                <a:gd name="connsiteX29" fmla="*/ 419270 w 719699"/>
                <a:gd name="connsiteY29" fmla="*/ 154396 h 637378"/>
                <a:gd name="connsiteX30" fmla="*/ 412615 w 719699"/>
                <a:gd name="connsiteY30" fmla="*/ 155347 h 637378"/>
                <a:gd name="connsiteX31" fmla="*/ 132151 w 719699"/>
                <a:gd name="connsiteY31" fmla="*/ 138234 h 637378"/>
                <a:gd name="connsiteX32" fmla="*/ 124545 w 719699"/>
                <a:gd name="connsiteY32" fmla="*/ 135381 h 637378"/>
                <a:gd name="connsiteX33" fmla="*/ 41832 w 719699"/>
                <a:gd name="connsiteY33" fmla="*/ 75484 h 637378"/>
                <a:gd name="connsiteX34" fmla="*/ 30423 w 719699"/>
                <a:gd name="connsiteY34" fmla="*/ 335990 h 637378"/>
                <a:gd name="connsiteX35" fmla="*/ 179687 w 719699"/>
                <a:gd name="connsiteY35" fmla="*/ 487160 h 637378"/>
                <a:gd name="connsiteX36" fmla="*/ 183490 w 719699"/>
                <a:gd name="connsiteY36" fmla="*/ 495716 h 637378"/>
                <a:gd name="connsiteX37" fmla="*/ 188244 w 719699"/>
                <a:gd name="connsiteY37" fmla="*/ 547057 h 637378"/>
                <a:gd name="connsiteX38" fmla="*/ 331803 w 719699"/>
                <a:gd name="connsiteY38" fmla="*/ 548959 h 637378"/>
                <a:gd name="connsiteX39" fmla="*/ 342262 w 719699"/>
                <a:gd name="connsiteY39" fmla="*/ 553712 h 637378"/>
                <a:gd name="connsiteX40" fmla="*/ 387896 w 719699"/>
                <a:gd name="connsiteY40" fmla="*/ 606955 h 637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19699" h="637378">
                  <a:moveTo>
                    <a:pt x="488673" y="637379"/>
                  </a:moveTo>
                  <a:cubicBezTo>
                    <a:pt x="488673" y="637379"/>
                    <a:pt x="488673" y="637379"/>
                    <a:pt x="488673" y="637379"/>
                  </a:cubicBezTo>
                  <a:lnTo>
                    <a:pt x="380291" y="635477"/>
                  </a:lnTo>
                  <a:cubicBezTo>
                    <a:pt x="376488" y="635477"/>
                    <a:pt x="372685" y="633575"/>
                    <a:pt x="369833" y="630723"/>
                  </a:cubicBezTo>
                  <a:lnTo>
                    <a:pt x="324198" y="579383"/>
                  </a:lnTo>
                  <a:lnTo>
                    <a:pt x="173983" y="577481"/>
                  </a:lnTo>
                  <a:cubicBezTo>
                    <a:pt x="166377" y="577481"/>
                    <a:pt x="160673" y="571777"/>
                    <a:pt x="159722" y="564171"/>
                  </a:cubicBezTo>
                  <a:lnTo>
                    <a:pt x="154018" y="504273"/>
                  </a:lnTo>
                  <a:lnTo>
                    <a:pt x="3803" y="352153"/>
                  </a:lnTo>
                  <a:cubicBezTo>
                    <a:pt x="951" y="349301"/>
                    <a:pt x="0" y="345498"/>
                    <a:pt x="0" y="341695"/>
                  </a:cubicBezTo>
                  <a:lnTo>
                    <a:pt x="12359" y="47912"/>
                  </a:lnTo>
                  <a:cubicBezTo>
                    <a:pt x="12359" y="42208"/>
                    <a:pt x="15212" y="38405"/>
                    <a:pt x="19965" y="35552"/>
                  </a:cubicBezTo>
                  <a:cubicBezTo>
                    <a:pt x="24719" y="32700"/>
                    <a:pt x="30423" y="33651"/>
                    <a:pt x="34226" y="36503"/>
                  </a:cubicBezTo>
                  <a:lnTo>
                    <a:pt x="135003" y="108760"/>
                  </a:lnTo>
                  <a:lnTo>
                    <a:pt x="407862" y="124923"/>
                  </a:lnTo>
                  <a:lnTo>
                    <a:pt x="687375" y="1325"/>
                  </a:lnTo>
                  <a:cubicBezTo>
                    <a:pt x="692129" y="-576"/>
                    <a:pt x="696882" y="-576"/>
                    <a:pt x="700685" y="2276"/>
                  </a:cubicBezTo>
                  <a:cubicBezTo>
                    <a:pt x="704488" y="5128"/>
                    <a:pt x="707340" y="8931"/>
                    <a:pt x="707340" y="13685"/>
                  </a:cubicBezTo>
                  <a:lnTo>
                    <a:pt x="719700" y="473849"/>
                  </a:lnTo>
                  <a:cubicBezTo>
                    <a:pt x="719700" y="481455"/>
                    <a:pt x="713995" y="488110"/>
                    <a:pt x="706390" y="488110"/>
                  </a:cubicBezTo>
                  <a:lnTo>
                    <a:pt x="508639" y="506175"/>
                  </a:lnTo>
                  <a:lnTo>
                    <a:pt x="501033" y="623117"/>
                  </a:lnTo>
                  <a:cubicBezTo>
                    <a:pt x="502934" y="631674"/>
                    <a:pt x="496279" y="637379"/>
                    <a:pt x="488673" y="637379"/>
                  </a:cubicBezTo>
                  <a:close/>
                  <a:moveTo>
                    <a:pt x="387896" y="606955"/>
                  </a:moveTo>
                  <a:lnTo>
                    <a:pt x="476314" y="608856"/>
                  </a:lnTo>
                  <a:lnTo>
                    <a:pt x="483920" y="493815"/>
                  </a:lnTo>
                  <a:cubicBezTo>
                    <a:pt x="483920" y="487160"/>
                    <a:pt x="489624" y="481455"/>
                    <a:pt x="497230" y="480504"/>
                  </a:cubicBezTo>
                  <a:lnTo>
                    <a:pt x="694030" y="463391"/>
                  </a:lnTo>
                  <a:lnTo>
                    <a:pt x="682621" y="38405"/>
                  </a:lnTo>
                  <a:lnTo>
                    <a:pt x="419270" y="154396"/>
                  </a:lnTo>
                  <a:cubicBezTo>
                    <a:pt x="417369" y="155347"/>
                    <a:pt x="414517" y="155347"/>
                    <a:pt x="412615" y="155347"/>
                  </a:cubicBezTo>
                  <a:lnTo>
                    <a:pt x="132151" y="138234"/>
                  </a:lnTo>
                  <a:cubicBezTo>
                    <a:pt x="129299" y="138234"/>
                    <a:pt x="126447" y="137283"/>
                    <a:pt x="124545" y="135381"/>
                  </a:cubicBezTo>
                  <a:lnTo>
                    <a:pt x="41832" y="75484"/>
                  </a:lnTo>
                  <a:lnTo>
                    <a:pt x="30423" y="335990"/>
                  </a:lnTo>
                  <a:lnTo>
                    <a:pt x="179687" y="487160"/>
                  </a:lnTo>
                  <a:cubicBezTo>
                    <a:pt x="181589" y="489061"/>
                    <a:pt x="183490" y="492864"/>
                    <a:pt x="183490" y="495716"/>
                  </a:cubicBezTo>
                  <a:lnTo>
                    <a:pt x="188244" y="547057"/>
                  </a:lnTo>
                  <a:lnTo>
                    <a:pt x="331803" y="548959"/>
                  </a:lnTo>
                  <a:cubicBezTo>
                    <a:pt x="335606" y="548959"/>
                    <a:pt x="339409" y="550860"/>
                    <a:pt x="342262" y="553712"/>
                  </a:cubicBezTo>
                  <a:lnTo>
                    <a:pt x="387896" y="606955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0D30F2C1-34D7-1E49-8AC3-55A072EC029F}"/>
                </a:ext>
              </a:extLst>
            </p:cNvPr>
            <p:cNvSpPr/>
            <p:nvPr/>
          </p:nvSpPr>
          <p:spPr>
            <a:xfrm>
              <a:off x="6068428" y="1760429"/>
              <a:ext cx="1070636" cy="1070547"/>
            </a:xfrm>
            <a:custGeom>
              <a:avLst/>
              <a:gdLst>
                <a:gd name="connsiteX0" fmla="*/ 676917 w 1070636"/>
                <a:gd name="connsiteY0" fmla="*/ 1070547 h 1070547"/>
                <a:gd name="connsiteX1" fmla="*/ 671213 w 1070636"/>
                <a:gd name="connsiteY1" fmla="*/ 1069596 h 1070547"/>
                <a:gd name="connsiteX2" fmla="*/ 385995 w 1070636"/>
                <a:gd name="connsiteY2" fmla="*/ 936491 h 1070547"/>
                <a:gd name="connsiteX3" fmla="*/ 379340 w 1070636"/>
                <a:gd name="connsiteY3" fmla="*/ 928885 h 1070547"/>
                <a:gd name="connsiteX4" fmla="*/ 347966 w 1070636"/>
                <a:gd name="connsiteY4" fmla="*/ 854726 h 1070547"/>
                <a:gd name="connsiteX5" fmla="*/ 270957 w 1070636"/>
                <a:gd name="connsiteY5" fmla="*/ 860431 h 1070547"/>
                <a:gd name="connsiteX6" fmla="*/ 259548 w 1070636"/>
                <a:gd name="connsiteY6" fmla="*/ 855677 h 1070547"/>
                <a:gd name="connsiteX7" fmla="*/ 153067 w 1070636"/>
                <a:gd name="connsiteY7" fmla="*/ 745390 h 1070547"/>
                <a:gd name="connsiteX8" fmla="*/ 152116 w 1070636"/>
                <a:gd name="connsiteY8" fmla="*/ 727326 h 1070547"/>
                <a:gd name="connsiteX9" fmla="*/ 195850 w 1070636"/>
                <a:gd name="connsiteY9" fmla="*/ 664576 h 1070547"/>
                <a:gd name="connsiteX10" fmla="*/ 176835 w 1070636"/>
                <a:gd name="connsiteY10" fmla="*/ 597073 h 1070547"/>
                <a:gd name="connsiteX11" fmla="*/ 15212 w 1070636"/>
                <a:gd name="connsiteY11" fmla="*/ 500096 h 1070547"/>
                <a:gd name="connsiteX12" fmla="*/ 8556 w 1070636"/>
                <a:gd name="connsiteY12" fmla="*/ 487736 h 1070547"/>
                <a:gd name="connsiteX13" fmla="*/ 0 w 1070636"/>
                <a:gd name="connsiteY13" fmla="*/ 32326 h 1070547"/>
                <a:gd name="connsiteX14" fmla="*/ 5704 w 1070636"/>
                <a:gd name="connsiteY14" fmla="*/ 20917 h 1070547"/>
                <a:gd name="connsiteX15" fmla="*/ 18064 w 1070636"/>
                <a:gd name="connsiteY15" fmla="*/ 19015 h 1070547"/>
                <a:gd name="connsiteX16" fmla="*/ 249090 w 1070636"/>
                <a:gd name="connsiteY16" fmla="*/ 91272 h 1070547"/>
                <a:gd name="connsiteX17" fmla="*/ 374586 w 1070636"/>
                <a:gd name="connsiteY17" fmla="*/ 94124 h 1070547"/>
                <a:gd name="connsiteX18" fmla="*/ 440186 w 1070636"/>
                <a:gd name="connsiteY18" fmla="*/ 29473 h 1070547"/>
                <a:gd name="connsiteX19" fmla="*/ 447792 w 1070636"/>
                <a:gd name="connsiteY19" fmla="*/ 25670 h 1070547"/>
                <a:gd name="connsiteX20" fmla="*/ 624627 w 1070636"/>
                <a:gd name="connsiteY20" fmla="*/ 0 h 1070547"/>
                <a:gd name="connsiteX21" fmla="*/ 630331 w 1070636"/>
                <a:gd name="connsiteY21" fmla="*/ 0 h 1070547"/>
                <a:gd name="connsiteX22" fmla="*/ 883225 w 1070636"/>
                <a:gd name="connsiteY22" fmla="*/ 66553 h 1070547"/>
                <a:gd name="connsiteX23" fmla="*/ 893683 w 1070636"/>
                <a:gd name="connsiteY23" fmla="*/ 78912 h 1070547"/>
                <a:gd name="connsiteX24" fmla="*/ 918402 w 1070636"/>
                <a:gd name="connsiteY24" fmla="*/ 409774 h 1070547"/>
                <a:gd name="connsiteX25" fmla="*/ 1067666 w 1070636"/>
                <a:gd name="connsiteY25" fmla="*/ 612284 h 1070547"/>
                <a:gd name="connsiteX26" fmla="*/ 1064813 w 1070636"/>
                <a:gd name="connsiteY26" fmla="*/ 632250 h 1070547"/>
                <a:gd name="connsiteX27" fmla="*/ 981149 w 1070636"/>
                <a:gd name="connsiteY27" fmla="*/ 697852 h 1070547"/>
                <a:gd name="connsiteX28" fmla="*/ 1046750 w 1070636"/>
                <a:gd name="connsiteY28" fmla="*/ 751094 h 1070547"/>
                <a:gd name="connsiteX29" fmla="*/ 1049602 w 1070636"/>
                <a:gd name="connsiteY29" fmla="*/ 769159 h 1070547"/>
                <a:gd name="connsiteX30" fmla="*/ 991607 w 1070636"/>
                <a:gd name="connsiteY30" fmla="*/ 865185 h 1070547"/>
                <a:gd name="connsiteX31" fmla="*/ 981149 w 1070636"/>
                <a:gd name="connsiteY31" fmla="*/ 871840 h 1070547"/>
                <a:gd name="connsiteX32" fmla="*/ 754877 w 1070636"/>
                <a:gd name="connsiteY32" fmla="*/ 903215 h 1070547"/>
                <a:gd name="connsiteX33" fmla="*/ 784349 w 1070636"/>
                <a:gd name="connsiteY33" fmla="*/ 937442 h 1070547"/>
                <a:gd name="connsiteX34" fmla="*/ 784349 w 1070636"/>
                <a:gd name="connsiteY34" fmla="*/ 956457 h 1070547"/>
                <a:gd name="connsiteX35" fmla="*/ 688326 w 1070636"/>
                <a:gd name="connsiteY35" fmla="*/ 1064843 h 1070547"/>
                <a:gd name="connsiteX36" fmla="*/ 676917 w 1070636"/>
                <a:gd name="connsiteY36" fmla="*/ 1070547 h 1070547"/>
                <a:gd name="connsiteX37" fmla="*/ 403108 w 1070636"/>
                <a:gd name="connsiteY37" fmla="*/ 911771 h 1070547"/>
                <a:gd name="connsiteX38" fmla="*/ 673114 w 1070636"/>
                <a:gd name="connsiteY38" fmla="*/ 1038222 h 1070547"/>
                <a:gd name="connsiteX39" fmla="*/ 753926 w 1070636"/>
                <a:gd name="connsiteY39" fmla="*/ 946949 h 1070547"/>
                <a:gd name="connsiteX40" fmla="*/ 715897 w 1070636"/>
                <a:gd name="connsiteY40" fmla="*/ 902264 h 1070547"/>
                <a:gd name="connsiteX41" fmla="*/ 713045 w 1070636"/>
                <a:gd name="connsiteY41" fmla="*/ 888003 h 1070547"/>
                <a:gd name="connsiteX42" fmla="*/ 724453 w 1070636"/>
                <a:gd name="connsiteY42" fmla="*/ 878495 h 1070547"/>
                <a:gd name="connsiteX43" fmla="*/ 969741 w 1070636"/>
                <a:gd name="connsiteY43" fmla="*/ 844268 h 1070547"/>
                <a:gd name="connsiteX44" fmla="*/ 1018228 w 1070636"/>
                <a:gd name="connsiteY44" fmla="*/ 765356 h 1070547"/>
                <a:gd name="connsiteX45" fmla="*/ 948825 w 1070636"/>
                <a:gd name="connsiteY45" fmla="*/ 708310 h 1070547"/>
                <a:gd name="connsiteX46" fmla="*/ 943120 w 1070636"/>
                <a:gd name="connsiteY46" fmla="*/ 696901 h 1070547"/>
                <a:gd name="connsiteX47" fmla="*/ 948825 w 1070636"/>
                <a:gd name="connsiteY47" fmla="*/ 685492 h 1070547"/>
                <a:gd name="connsiteX48" fmla="*/ 1035341 w 1070636"/>
                <a:gd name="connsiteY48" fmla="*/ 617038 h 1070547"/>
                <a:gd name="connsiteX49" fmla="*/ 892732 w 1070636"/>
                <a:gd name="connsiteY49" fmla="*/ 423085 h 1070547"/>
                <a:gd name="connsiteX50" fmla="*/ 889880 w 1070636"/>
                <a:gd name="connsiteY50" fmla="*/ 415479 h 1070547"/>
                <a:gd name="connsiteX51" fmla="*/ 866112 w 1070636"/>
                <a:gd name="connsiteY51" fmla="*/ 90321 h 1070547"/>
                <a:gd name="connsiteX52" fmla="*/ 625578 w 1070636"/>
                <a:gd name="connsiteY52" fmla="*/ 26621 h 1070547"/>
                <a:gd name="connsiteX53" fmla="*/ 456349 w 1070636"/>
                <a:gd name="connsiteY53" fmla="*/ 51341 h 1070547"/>
                <a:gd name="connsiteX54" fmla="*/ 389798 w 1070636"/>
                <a:gd name="connsiteY54" fmla="*/ 116943 h 1070547"/>
                <a:gd name="connsiteX55" fmla="*/ 379340 w 1070636"/>
                <a:gd name="connsiteY55" fmla="*/ 120746 h 1070547"/>
                <a:gd name="connsiteX56" fmla="*/ 246238 w 1070636"/>
                <a:gd name="connsiteY56" fmla="*/ 117893 h 1070547"/>
                <a:gd name="connsiteX57" fmla="*/ 242435 w 1070636"/>
                <a:gd name="connsiteY57" fmla="*/ 116943 h 1070547"/>
                <a:gd name="connsiteX58" fmla="*/ 28522 w 1070636"/>
                <a:gd name="connsiteY58" fmla="*/ 50390 h 1070547"/>
                <a:gd name="connsiteX59" fmla="*/ 36127 w 1070636"/>
                <a:gd name="connsiteY59" fmla="*/ 478228 h 1070547"/>
                <a:gd name="connsiteX60" fmla="*/ 195850 w 1070636"/>
                <a:gd name="connsiteY60" fmla="*/ 574254 h 1070547"/>
                <a:gd name="connsiteX61" fmla="*/ 202505 w 1070636"/>
                <a:gd name="connsiteY61" fmla="*/ 582811 h 1070547"/>
                <a:gd name="connsiteX62" fmla="*/ 225322 w 1070636"/>
                <a:gd name="connsiteY62" fmla="*/ 661724 h 1070547"/>
                <a:gd name="connsiteX63" fmla="*/ 223421 w 1070636"/>
                <a:gd name="connsiteY63" fmla="*/ 674083 h 1070547"/>
                <a:gd name="connsiteX64" fmla="*/ 182539 w 1070636"/>
                <a:gd name="connsiteY64" fmla="*/ 733030 h 1070547"/>
                <a:gd name="connsiteX65" fmla="*/ 275711 w 1070636"/>
                <a:gd name="connsiteY65" fmla="*/ 830007 h 1070547"/>
                <a:gd name="connsiteX66" fmla="*/ 356522 w 1070636"/>
                <a:gd name="connsiteY66" fmla="*/ 824302 h 1070547"/>
                <a:gd name="connsiteX67" fmla="*/ 370783 w 1070636"/>
                <a:gd name="connsiteY67" fmla="*/ 832859 h 1070547"/>
                <a:gd name="connsiteX68" fmla="*/ 403108 w 1070636"/>
                <a:gd name="connsiteY68" fmla="*/ 911771 h 107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070636" h="1070547">
                  <a:moveTo>
                    <a:pt x="676917" y="1070547"/>
                  </a:moveTo>
                  <a:cubicBezTo>
                    <a:pt x="675016" y="1070547"/>
                    <a:pt x="673114" y="1070547"/>
                    <a:pt x="671213" y="1069596"/>
                  </a:cubicBezTo>
                  <a:lnTo>
                    <a:pt x="385995" y="936491"/>
                  </a:lnTo>
                  <a:cubicBezTo>
                    <a:pt x="383143" y="934590"/>
                    <a:pt x="380291" y="932688"/>
                    <a:pt x="379340" y="928885"/>
                  </a:cubicBezTo>
                  <a:lnTo>
                    <a:pt x="347966" y="854726"/>
                  </a:lnTo>
                  <a:lnTo>
                    <a:pt x="270957" y="860431"/>
                  </a:lnTo>
                  <a:cubicBezTo>
                    <a:pt x="267154" y="860431"/>
                    <a:pt x="262400" y="859480"/>
                    <a:pt x="259548" y="855677"/>
                  </a:cubicBezTo>
                  <a:lnTo>
                    <a:pt x="153067" y="745390"/>
                  </a:lnTo>
                  <a:cubicBezTo>
                    <a:pt x="148313" y="740636"/>
                    <a:pt x="147363" y="733030"/>
                    <a:pt x="152116" y="727326"/>
                  </a:cubicBezTo>
                  <a:lnTo>
                    <a:pt x="195850" y="664576"/>
                  </a:lnTo>
                  <a:lnTo>
                    <a:pt x="176835" y="597073"/>
                  </a:lnTo>
                  <a:lnTo>
                    <a:pt x="15212" y="500096"/>
                  </a:lnTo>
                  <a:cubicBezTo>
                    <a:pt x="11409" y="497243"/>
                    <a:pt x="8556" y="493440"/>
                    <a:pt x="8556" y="487736"/>
                  </a:cubicBezTo>
                  <a:lnTo>
                    <a:pt x="0" y="32326"/>
                  </a:lnTo>
                  <a:cubicBezTo>
                    <a:pt x="0" y="27572"/>
                    <a:pt x="1901" y="23769"/>
                    <a:pt x="5704" y="20917"/>
                  </a:cubicBezTo>
                  <a:cubicBezTo>
                    <a:pt x="9507" y="18064"/>
                    <a:pt x="14261" y="17114"/>
                    <a:pt x="18064" y="19015"/>
                  </a:cubicBezTo>
                  <a:lnTo>
                    <a:pt x="249090" y="91272"/>
                  </a:lnTo>
                  <a:lnTo>
                    <a:pt x="374586" y="94124"/>
                  </a:lnTo>
                  <a:lnTo>
                    <a:pt x="440186" y="29473"/>
                  </a:lnTo>
                  <a:cubicBezTo>
                    <a:pt x="442088" y="27572"/>
                    <a:pt x="444940" y="25670"/>
                    <a:pt x="447792" y="25670"/>
                  </a:cubicBezTo>
                  <a:lnTo>
                    <a:pt x="624627" y="0"/>
                  </a:lnTo>
                  <a:cubicBezTo>
                    <a:pt x="626529" y="0"/>
                    <a:pt x="628430" y="0"/>
                    <a:pt x="630331" y="0"/>
                  </a:cubicBezTo>
                  <a:lnTo>
                    <a:pt x="883225" y="66553"/>
                  </a:lnTo>
                  <a:cubicBezTo>
                    <a:pt x="888929" y="68454"/>
                    <a:pt x="893683" y="73208"/>
                    <a:pt x="893683" y="78912"/>
                  </a:cubicBezTo>
                  <a:lnTo>
                    <a:pt x="918402" y="409774"/>
                  </a:lnTo>
                  <a:lnTo>
                    <a:pt x="1067666" y="612284"/>
                  </a:lnTo>
                  <a:cubicBezTo>
                    <a:pt x="1072419" y="618940"/>
                    <a:pt x="1071468" y="627497"/>
                    <a:pt x="1064813" y="632250"/>
                  </a:cubicBezTo>
                  <a:lnTo>
                    <a:pt x="981149" y="697852"/>
                  </a:lnTo>
                  <a:lnTo>
                    <a:pt x="1046750" y="751094"/>
                  </a:lnTo>
                  <a:cubicBezTo>
                    <a:pt x="1052454" y="755848"/>
                    <a:pt x="1053405" y="763454"/>
                    <a:pt x="1049602" y="769159"/>
                  </a:cubicBezTo>
                  <a:lnTo>
                    <a:pt x="991607" y="865185"/>
                  </a:lnTo>
                  <a:cubicBezTo>
                    <a:pt x="989706" y="868988"/>
                    <a:pt x="985903" y="870889"/>
                    <a:pt x="981149" y="871840"/>
                  </a:cubicBezTo>
                  <a:lnTo>
                    <a:pt x="754877" y="903215"/>
                  </a:lnTo>
                  <a:lnTo>
                    <a:pt x="784349" y="937442"/>
                  </a:lnTo>
                  <a:cubicBezTo>
                    <a:pt x="789103" y="943146"/>
                    <a:pt x="789103" y="950752"/>
                    <a:pt x="784349" y="956457"/>
                  </a:cubicBezTo>
                  <a:lnTo>
                    <a:pt x="688326" y="1064843"/>
                  </a:lnTo>
                  <a:cubicBezTo>
                    <a:pt x="684523" y="1068646"/>
                    <a:pt x="680720" y="1070547"/>
                    <a:pt x="676917" y="1070547"/>
                  </a:cubicBezTo>
                  <a:close/>
                  <a:moveTo>
                    <a:pt x="403108" y="911771"/>
                  </a:moveTo>
                  <a:lnTo>
                    <a:pt x="673114" y="1038222"/>
                  </a:lnTo>
                  <a:lnTo>
                    <a:pt x="753926" y="946949"/>
                  </a:lnTo>
                  <a:lnTo>
                    <a:pt x="715897" y="902264"/>
                  </a:lnTo>
                  <a:cubicBezTo>
                    <a:pt x="712094" y="898461"/>
                    <a:pt x="711143" y="892756"/>
                    <a:pt x="713045" y="888003"/>
                  </a:cubicBezTo>
                  <a:cubicBezTo>
                    <a:pt x="714946" y="883249"/>
                    <a:pt x="719700" y="879446"/>
                    <a:pt x="724453" y="878495"/>
                  </a:cubicBezTo>
                  <a:lnTo>
                    <a:pt x="969741" y="844268"/>
                  </a:lnTo>
                  <a:lnTo>
                    <a:pt x="1018228" y="765356"/>
                  </a:lnTo>
                  <a:lnTo>
                    <a:pt x="948825" y="708310"/>
                  </a:lnTo>
                  <a:cubicBezTo>
                    <a:pt x="945022" y="705458"/>
                    <a:pt x="943120" y="701655"/>
                    <a:pt x="943120" y="696901"/>
                  </a:cubicBezTo>
                  <a:cubicBezTo>
                    <a:pt x="943120" y="692148"/>
                    <a:pt x="945022" y="688345"/>
                    <a:pt x="948825" y="685492"/>
                  </a:cubicBezTo>
                  <a:lnTo>
                    <a:pt x="1035341" y="617038"/>
                  </a:lnTo>
                  <a:lnTo>
                    <a:pt x="892732" y="423085"/>
                  </a:lnTo>
                  <a:cubicBezTo>
                    <a:pt x="890830" y="421183"/>
                    <a:pt x="889880" y="418331"/>
                    <a:pt x="889880" y="415479"/>
                  </a:cubicBezTo>
                  <a:lnTo>
                    <a:pt x="866112" y="90321"/>
                  </a:lnTo>
                  <a:lnTo>
                    <a:pt x="625578" y="26621"/>
                  </a:lnTo>
                  <a:lnTo>
                    <a:pt x="456349" y="51341"/>
                  </a:lnTo>
                  <a:lnTo>
                    <a:pt x="389798" y="116943"/>
                  </a:lnTo>
                  <a:cubicBezTo>
                    <a:pt x="386946" y="119795"/>
                    <a:pt x="383143" y="120746"/>
                    <a:pt x="379340" y="120746"/>
                  </a:cubicBezTo>
                  <a:lnTo>
                    <a:pt x="246238" y="117893"/>
                  </a:lnTo>
                  <a:cubicBezTo>
                    <a:pt x="245287" y="117893"/>
                    <a:pt x="243386" y="117893"/>
                    <a:pt x="242435" y="116943"/>
                  </a:cubicBezTo>
                  <a:lnTo>
                    <a:pt x="28522" y="50390"/>
                  </a:lnTo>
                  <a:lnTo>
                    <a:pt x="36127" y="478228"/>
                  </a:lnTo>
                  <a:lnTo>
                    <a:pt x="195850" y="574254"/>
                  </a:lnTo>
                  <a:cubicBezTo>
                    <a:pt x="198702" y="576156"/>
                    <a:pt x="201554" y="579008"/>
                    <a:pt x="202505" y="582811"/>
                  </a:cubicBezTo>
                  <a:lnTo>
                    <a:pt x="225322" y="661724"/>
                  </a:lnTo>
                  <a:cubicBezTo>
                    <a:pt x="226273" y="665527"/>
                    <a:pt x="225322" y="670280"/>
                    <a:pt x="223421" y="674083"/>
                  </a:cubicBezTo>
                  <a:lnTo>
                    <a:pt x="182539" y="733030"/>
                  </a:lnTo>
                  <a:lnTo>
                    <a:pt x="275711" y="830007"/>
                  </a:lnTo>
                  <a:lnTo>
                    <a:pt x="356522" y="824302"/>
                  </a:lnTo>
                  <a:cubicBezTo>
                    <a:pt x="362227" y="824302"/>
                    <a:pt x="367931" y="827155"/>
                    <a:pt x="370783" y="832859"/>
                  </a:cubicBezTo>
                  <a:lnTo>
                    <a:pt x="403108" y="911771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AAC991D2-620F-B14A-B6C6-E9218C7C3838}"/>
                </a:ext>
              </a:extLst>
            </p:cNvPr>
            <p:cNvSpPr/>
            <p:nvPr/>
          </p:nvSpPr>
          <p:spPr>
            <a:xfrm>
              <a:off x="5746979" y="2234855"/>
              <a:ext cx="723606" cy="676935"/>
            </a:xfrm>
            <a:custGeom>
              <a:avLst/>
              <a:gdLst>
                <a:gd name="connsiteX0" fmla="*/ 282469 w 723606"/>
                <a:gd name="connsiteY0" fmla="*/ 676936 h 676935"/>
                <a:gd name="connsiteX1" fmla="*/ 282469 w 723606"/>
                <a:gd name="connsiteY1" fmla="*/ 676936 h 676935"/>
                <a:gd name="connsiteX2" fmla="*/ 272011 w 723606"/>
                <a:gd name="connsiteY2" fmla="*/ 672182 h 676935"/>
                <a:gd name="connsiteX3" fmla="*/ 119895 w 723606"/>
                <a:gd name="connsiteY3" fmla="*/ 516259 h 676935"/>
                <a:gd name="connsiteX4" fmla="*/ 116092 w 723606"/>
                <a:gd name="connsiteY4" fmla="*/ 506751 h 676935"/>
                <a:gd name="connsiteX5" fmla="*/ 110388 w 723606"/>
                <a:gd name="connsiteY5" fmla="*/ 414528 h 676935"/>
                <a:gd name="connsiteX6" fmla="*/ 12463 w 723606"/>
                <a:gd name="connsiteY6" fmla="*/ 403119 h 676935"/>
                <a:gd name="connsiteX7" fmla="*/ 104 w 723606"/>
                <a:gd name="connsiteY7" fmla="*/ 387907 h 676935"/>
                <a:gd name="connsiteX8" fmla="*/ 10562 w 723606"/>
                <a:gd name="connsiteY8" fmla="*/ 160677 h 676935"/>
                <a:gd name="connsiteX9" fmla="*/ 24822 w 723606"/>
                <a:gd name="connsiteY9" fmla="*/ 147367 h 676935"/>
                <a:gd name="connsiteX10" fmla="*/ 117994 w 723606"/>
                <a:gd name="connsiteY10" fmla="*/ 145465 h 676935"/>
                <a:gd name="connsiteX11" fmla="*/ 123698 w 723606"/>
                <a:gd name="connsiteY11" fmla="*/ 34227 h 676935"/>
                <a:gd name="connsiteX12" fmla="*/ 136058 w 723606"/>
                <a:gd name="connsiteY12" fmla="*/ 20917 h 676935"/>
                <a:gd name="connsiteX13" fmla="*/ 344267 w 723606"/>
                <a:gd name="connsiteY13" fmla="*/ 0 h 676935"/>
                <a:gd name="connsiteX14" fmla="*/ 352823 w 723606"/>
                <a:gd name="connsiteY14" fmla="*/ 1902 h 676935"/>
                <a:gd name="connsiteX15" fmla="*/ 515397 w 723606"/>
                <a:gd name="connsiteY15" fmla="*/ 99829 h 676935"/>
                <a:gd name="connsiteX16" fmla="*/ 522052 w 723606"/>
                <a:gd name="connsiteY16" fmla="*/ 108386 h 676935"/>
                <a:gd name="connsiteX17" fmla="*/ 544870 w 723606"/>
                <a:gd name="connsiteY17" fmla="*/ 187298 h 676935"/>
                <a:gd name="connsiteX18" fmla="*/ 542968 w 723606"/>
                <a:gd name="connsiteY18" fmla="*/ 198707 h 676935"/>
                <a:gd name="connsiteX19" fmla="*/ 503038 w 723606"/>
                <a:gd name="connsiteY19" fmla="*/ 260506 h 676935"/>
                <a:gd name="connsiteX20" fmla="*/ 592406 w 723606"/>
                <a:gd name="connsiteY20" fmla="*/ 356532 h 676935"/>
                <a:gd name="connsiteX21" fmla="*/ 675119 w 723606"/>
                <a:gd name="connsiteY21" fmla="*/ 349877 h 676935"/>
                <a:gd name="connsiteX22" fmla="*/ 689380 w 723606"/>
                <a:gd name="connsiteY22" fmla="*/ 358434 h 676935"/>
                <a:gd name="connsiteX23" fmla="*/ 722656 w 723606"/>
                <a:gd name="connsiteY23" fmla="*/ 437346 h 676935"/>
                <a:gd name="connsiteX24" fmla="*/ 719803 w 723606"/>
                <a:gd name="connsiteY24" fmla="*/ 452558 h 676935"/>
                <a:gd name="connsiteX25" fmla="*/ 609519 w 723606"/>
                <a:gd name="connsiteY25" fmla="*/ 564747 h 676935"/>
                <a:gd name="connsiteX26" fmla="*/ 599061 w 723606"/>
                <a:gd name="connsiteY26" fmla="*/ 568550 h 676935"/>
                <a:gd name="connsiteX27" fmla="*/ 588603 w 723606"/>
                <a:gd name="connsiteY27" fmla="*/ 563796 h 676935"/>
                <a:gd name="connsiteX28" fmla="*/ 526806 w 723606"/>
                <a:gd name="connsiteY28" fmla="*/ 496293 h 676935"/>
                <a:gd name="connsiteX29" fmla="*/ 458354 w 723606"/>
                <a:gd name="connsiteY29" fmla="*/ 502948 h 676935"/>
                <a:gd name="connsiteX30" fmla="*/ 293878 w 723606"/>
                <a:gd name="connsiteY30" fmla="*/ 670280 h 676935"/>
                <a:gd name="connsiteX31" fmla="*/ 282469 w 723606"/>
                <a:gd name="connsiteY31" fmla="*/ 676936 h 676935"/>
                <a:gd name="connsiteX32" fmla="*/ 144614 w 723606"/>
                <a:gd name="connsiteY32" fmla="*/ 500096 h 676935"/>
                <a:gd name="connsiteX33" fmla="*/ 282469 w 723606"/>
                <a:gd name="connsiteY33" fmla="*/ 641758 h 676935"/>
                <a:gd name="connsiteX34" fmla="*/ 441241 w 723606"/>
                <a:gd name="connsiteY34" fmla="*/ 481081 h 676935"/>
                <a:gd name="connsiteX35" fmla="*/ 449797 w 723606"/>
                <a:gd name="connsiteY35" fmla="*/ 477278 h 676935"/>
                <a:gd name="connsiteX36" fmla="*/ 530609 w 723606"/>
                <a:gd name="connsiteY36" fmla="*/ 468721 h 676935"/>
                <a:gd name="connsiteX37" fmla="*/ 542968 w 723606"/>
                <a:gd name="connsiteY37" fmla="*/ 473475 h 676935"/>
                <a:gd name="connsiteX38" fmla="*/ 599061 w 723606"/>
                <a:gd name="connsiteY38" fmla="*/ 535274 h 676935"/>
                <a:gd name="connsiteX39" fmla="*/ 692232 w 723606"/>
                <a:gd name="connsiteY39" fmla="*/ 440198 h 676935"/>
                <a:gd name="connsiteX40" fmla="*/ 666563 w 723606"/>
                <a:gd name="connsiteY40" fmla="*/ 379350 h 676935"/>
                <a:gd name="connsiteX41" fmla="*/ 596209 w 723606"/>
                <a:gd name="connsiteY41" fmla="*/ 385055 h 676935"/>
                <a:gd name="connsiteX42" fmla="*/ 525855 w 723606"/>
                <a:gd name="connsiteY42" fmla="*/ 328010 h 676935"/>
                <a:gd name="connsiteX43" fmla="*/ 474516 w 723606"/>
                <a:gd name="connsiteY43" fmla="*/ 272866 h 676935"/>
                <a:gd name="connsiteX44" fmla="*/ 472615 w 723606"/>
                <a:gd name="connsiteY44" fmla="*/ 255752 h 676935"/>
                <a:gd name="connsiteX45" fmla="*/ 514447 w 723606"/>
                <a:gd name="connsiteY45" fmla="*/ 190150 h 676935"/>
                <a:gd name="connsiteX46" fmla="*/ 494481 w 723606"/>
                <a:gd name="connsiteY46" fmla="*/ 122647 h 676935"/>
                <a:gd name="connsiteX47" fmla="*/ 341414 w 723606"/>
                <a:gd name="connsiteY47" fmla="*/ 30424 h 676935"/>
                <a:gd name="connsiteX48" fmla="*/ 150318 w 723606"/>
                <a:gd name="connsiteY48" fmla="*/ 49439 h 676935"/>
                <a:gd name="connsiteX49" fmla="*/ 144614 w 723606"/>
                <a:gd name="connsiteY49" fmla="*/ 161628 h 676935"/>
                <a:gd name="connsiteX50" fmla="*/ 130353 w 723606"/>
                <a:gd name="connsiteY50" fmla="*/ 174939 h 676935"/>
                <a:gd name="connsiteX51" fmla="*/ 37182 w 723606"/>
                <a:gd name="connsiteY51" fmla="*/ 176840 h 676935"/>
                <a:gd name="connsiteX52" fmla="*/ 27675 w 723606"/>
                <a:gd name="connsiteY52" fmla="*/ 377449 h 676935"/>
                <a:gd name="connsiteX53" fmla="*/ 124649 w 723606"/>
                <a:gd name="connsiteY53" fmla="*/ 388858 h 676935"/>
                <a:gd name="connsiteX54" fmla="*/ 137008 w 723606"/>
                <a:gd name="connsiteY54" fmla="*/ 402168 h 676935"/>
                <a:gd name="connsiteX55" fmla="*/ 144614 w 723606"/>
                <a:gd name="connsiteY55" fmla="*/ 500096 h 676935"/>
                <a:gd name="connsiteX56" fmla="*/ 130353 w 723606"/>
                <a:gd name="connsiteY56" fmla="*/ 160677 h 676935"/>
                <a:gd name="connsiteX57" fmla="*/ 130353 w 723606"/>
                <a:gd name="connsiteY57" fmla="*/ 160677 h 676935"/>
                <a:gd name="connsiteX58" fmla="*/ 130353 w 723606"/>
                <a:gd name="connsiteY58" fmla="*/ 160677 h 67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723606" h="676935">
                  <a:moveTo>
                    <a:pt x="282469" y="676936"/>
                  </a:moveTo>
                  <a:cubicBezTo>
                    <a:pt x="282469" y="676936"/>
                    <a:pt x="282469" y="676936"/>
                    <a:pt x="282469" y="676936"/>
                  </a:cubicBezTo>
                  <a:cubicBezTo>
                    <a:pt x="278667" y="676936"/>
                    <a:pt x="274864" y="675034"/>
                    <a:pt x="272011" y="672182"/>
                  </a:cubicBezTo>
                  <a:lnTo>
                    <a:pt x="119895" y="516259"/>
                  </a:lnTo>
                  <a:cubicBezTo>
                    <a:pt x="117043" y="513406"/>
                    <a:pt x="116092" y="510554"/>
                    <a:pt x="116092" y="506751"/>
                  </a:cubicBezTo>
                  <a:lnTo>
                    <a:pt x="110388" y="414528"/>
                  </a:lnTo>
                  <a:lnTo>
                    <a:pt x="12463" y="403119"/>
                  </a:lnTo>
                  <a:cubicBezTo>
                    <a:pt x="4857" y="402168"/>
                    <a:pt x="-847" y="395513"/>
                    <a:pt x="104" y="387907"/>
                  </a:cubicBezTo>
                  <a:lnTo>
                    <a:pt x="10562" y="160677"/>
                  </a:lnTo>
                  <a:cubicBezTo>
                    <a:pt x="10562" y="153071"/>
                    <a:pt x="17217" y="147367"/>
                    <a:pt x="24822" y="147367"/>
                  </a:cubicBezTo>
                  <a:lnTo>
                    <a:pt x="117994" y="145465"/>
                  </a:lnTo>
                  <a:lnTo>
                    <a:pt x="123698" y="34227"/>
                  </a:lnTo>
                  <a:cubicBezTo>
                    <a:pt x="123698" y="27572"/>
                    <a:pt x="129402" y="21867"/>
                    <a:pt x="136058" y="20917"/>
                  </a:cubicBezTo>
                  <a:lnTo>
                    <a:pt x="344267" y="0"/>
                  </a:lnTo>
                  <a:cubicBezTo>
                    <a:pt x="347119" y="0"/>
                    <a:pt x="349971" y="0"/>
                    <a:pt x="352823" y="1902"/>
                  </a:cubicBezTo>
                  <a:lnTo>
                    <a:pt x="515397" y="99829"/>
                  </a:lnTo>
                  <a:cubicBezTo>
                    <a:pt x="518250" y="101731"/>
                    <a:pt x="521102" y="104583"/>
                    <a:pt x="522052" y="108386"/>
                  </a:cubicBezTo>
                  <a:lnTo>
                    <a:pt x="544870" y="187298"/>
                  </a:lnTo>
                  <a:cubicBezTo>
                    <a:pt x="545821" y="191101"/>
                    <a:pt x="545821" y="195855"/>
                    <a:pt x="542968" y="198707"/>
                  </a:cubicBezTo>
                  <a:lnTo>
                    <a:pt x="503038" y="260506"/>
                  </a:lnTo>
                  <a:cubicBezTo>
                    <a:pt x="534412" y="294733"/>
                    <a:pt x="577195" y="340369"/>
                    <a:pt x="592406" y="356532"/>
                  </a:cubicBezTo>
                  <a:cubicBezTo>
                    <a:pt x="604766" y="354631"/>
                    <a:pt x="628534" y="352729"/>
                    <a:pt x="675119" y="349877"/>
                  </a:cubicBezTo>
                  <a:cubicBezTo>
                    <a:pt x="680824" y="349877"/>
                    <a:pt x="686528" y="352729"/>
                    <a:pt x="689380" y="358434"/>
                  </a:cubicBezTo>
                  <a:lnTo>
                    <a:pt x="722656" y="437346"/>
                  </a:lnTo>
                  <a:cubicBezTo>
                    <a:pt x="724557" y="443051"/>
                    <a:pt x="723606" y="448755"/>
                    <a:pt x="719803" y="452558"/>
                  </a:cubicBezTo>
                  <a:lnTo>
                    <a:pt x="609519" y="564747"/>
                  </a:lnTo>
                  <a:cubicBezTo>
                    <a:pt x="606667" y="567599"/>
                    <a:pt x="602864" y="569501"/>
                    <a:pt x="599061" y="568550"/>
                  </a:cubicBezTo>
                  <a:cubicBezTo>
                    <a:pt x="595258" y="568550"/>
                    <a:pt x="591455" y="566648"/>
                    <a:pt x="588603" y="563796"/>
                  </a:cubicBezTo>
                  <a:lnTo>
                    <a:pt x="526806" y="496293"/>
                  </a:lnTo>
                  <a:lnTo>
                    <a:pt x="458354" y="502948"/>
                  </a:lnTo>
                  <a:lnTo>
                    <a:pt x="293878" y="670280"/>
                  </a:lnTo>
                  <a:cubicBezTo>
                    <a:pt x="290075" y="675034"/>
                    <a:pt x="286272" y="676936"/>
                    <a:pt x="282469" y="676936"/>
                  </a:cubicBezTo>
                  <a:close/>
                  <a:moveTo>
                    <a:pt x="144614" y="500096"/>
                  </a:moveTo>
                  <a:lnTo>
                    <a:pt x="282469" y="641758"/>
                  </a:lnTo>
                  <a:lnTo>
                    <a:pt x="441241" y="481081"/>
                  </a:lnTo>
                  <a:cubicBezTo>
                    <a:pt x="443142" y="479179"/>
                    <a:pt x="446945" y="477278"/>
                    <a:pt x="449797" y="477278"/>
                  </a:cubicBezTo>
                  <a:lnTo>
                    <a:pt x="530609" y="468721"/>
                  </a:lnTo>
                  <a:cubicBezTo>
                    <a:pt x="535363" y="467770"/>
                    <a:pt x="539165" y="469672"/>
                    <a:pt x="542968" y="473475"/>
                  </a:cubicBezTo>
                  <a:lnTo>
                    <a:pt x="599061" y="535274"/>
                  </a:lnTo>
                  <a:lnTo>
                    <a:pt x="692232" y="440198"/>
                  </a:lnTo>
                  <a:lnTo>
                    <a:pt x="666563" y="379350"/>
                  </a:lnTo>
                  <a:cubicBezTo>
                    <a:pt x="637090" y="381252"/>
                    <a:pt x="605716" y="383153"/>
                    <a:pt x="596209" y="385055"/>
                  </a:cubicBezTo>
                  <a:cubicBezTo>
                    <a:pt x="585751" y="392661"/>
                    <a:pt x="584800" y="391710"/>
                    <a:pt x="525855" y="328010"/>
                  </a:cubicBezTo>
                  <a:cubicBezTo>
                    <a:pt x="500186" y="300438"/>
                    <a:pt x="474516" y="272866"/>
                    <a:pt x="474516" y="272866"/>
                  </a:cubicBezTo>
                  <a:cubicBezTo>
                    <a:pt x="469762" y="268112"/>
                    <a:pt x="469762" y="260506"/>
                    <a:pt x="472615" y="255752"/>
                  </a:cubicBezTo>
                  <a:lnTo>
                    <a:pt x="514447" y="190150"/>
                  </a:lnTo>
                  <a:lnTo>
                    <a:pt x="494481" y="122647"/>
                  </a:lnTo>
                  <a:lnTo>
                    <a:pt x="341414" y="30424"/>
                  </a:lnTo>
                  <a:lnTo>
                    <a:pt x="150318" y="49439"/>
                  </a:lnTo>
                  <a:lnTo>
                    <a:pt x="144614" y="161628"/>
                  </a:lnTo>
                  <a:cubicBezTo>
                    <a:pt x="144614" y="169234"/>
                    <a:pt x="137959" y="174939"/>
                    <a:pt x="130353" y="174939"/>
                  </a:cubicBezTo>
                  <a:lnTo>
                    <a:pt x="37182" y="176840"/>
                  </a:lnTo>
                  <a:lnTo>
                    <a:pt x="27675" y="377449"/>
                  </a:lnTo>
                  <a:lnTo>
                    <a:pt x="124649" y="388858"/>
                  </a:lnTo>
                  <a:cubicBezTo>
                    <a:pt x="131304" y="389808"/>
                    <a:pt x="137008" y="395513"/>
                    <a:pt x="137008" y="402168"/>
                  </a:cubicBezTo>
                  <a:lnTo>
                    <a:pt x="144614" y="500096"/>
                  </a:lnTo>
                  <a:close/>
                  <a:moveTo>
                    <a:pt x="130353" y="160677"/>
                  </a:moveTo>
                  <a:lnTo>
                    <a:pt x="130353" y="160677"/>
                  </a:lnTo>
                  <a:lnTo>
                    <a:pt x="130353" y="16067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D4955E1C-A68E-A34F-B7C9-BB5E54CF42C6}"/>
                </a:ext>
              </a:extLst>
            </p:cNvPr>
            <p:cNvSpPr/>
            <p:nvPr/>
          </p:nvSpPr>
          <p:spPr>
            <a:xfrm>
              <a:off x="4883824" y="2077587"/>
              <a:ext cx="694272" cy="519504"/>
            </a:xfrm>
            <a:custGeom>
              <a:avLst/>
              <a:gdLst>
                <a:gd name="connsiteX0" fmla="*/ 260499 w 694272"/>
                <a:gd name="connsiteY0" fmla="*/ 519505 h 519504"/>
                <a:gd name="connsiteX1" fmla="*/ 257647 w 694272"/>
                <a:gd name="connsiteY1" fmla="*/ 519505 h 519504"/>
                <a:gd name="connsiteX2" fmla="*/ 33275 w 694272"/>
                <a:gd name="connsiteY2" fmla="*/ 470066 h 519504"/>
                <a:gd name="connsiteX3" fmla="*/ 21867 w 694272"/>
                <a:gd name="connsiteY3" fmla="*/ 457706 h 519504"/>
                <a:gd name="connsiteX4" fmla="*/ 0 w 694272"/>
                <a:gd name="connsiteY4" fmla="*/ 220968 h 519504"/>
                <a:gd name="connsiteX5" fmla="*/ 2852 w 694272"/>
                <a:gd name="connsiteY5" fmla="*/ 211461 h 519504"/>
                <a:gd name="connsiteX6" fmla="*/ 77009 w 694272"/>
                <a:gd name="connsiteY6" fmla="*/ 112583 h 519504"/>
                <a:gd name="connsiteX7" fmla="*/ 82713 w 694272"/>
                <a:gd name="connsiteY7" fmla="*/ 107829 h 519504"/>
                <a:gd name="connsiteX8" fmla="*/ 321346 w 694272"/>
                <a:gd name="connsiteY8" fmla="*/ 1345 h 519504"/>
                <a:gd name="connsiteX9" fmla="*/ 329902 w 694272"/>
                <a:gd name="connsiteY9" fmla="*/ 394 h 519504"/>
                <a:gd name="connsiteX10" fmla="*/ 517195 w 694272"/>
                <a:gd name="connsiteY10" fmla="*/ 34621 h 519504"/>
                <a:gd name="connsiteX11" fmla="*/ 524801 w 694272"/>
                <a:gd name="connsiteY11" fmla="*/ 38424 h 519504"/>
                <a:gd name="connsiteX12" fmla="*/ 680720 w 694272"/>
                <a:gd name="connsiteY12" fmla="*/ 183889 h 519504"/>
                <a:gd name="connsiteX13" fmla="*/ 685474 w 694272"/>
                <a:gd name="connsiteY13" fmla="*/ 192446 h 519504"/>
                <a:gd name="connsiteX14" fmla="*/ 694030 w 694272"/>
                <a:gd name="connsiteY14" fmla="*/ 258999 h 519504"/>
                <a:gd name="connsiteX15" fmla="*/ 689277 w 694272"/>
                <a:gd name="connsiteY15" fmla="*/ 271358 h 519504"/>
                <a:gd name="connsiteX16" fmla="*/ 505786 w 694272"/>
                <a:gd name="connsiteY16" fmla="*/ 421577 h 519504"/>
                <a:gd name="connsiteX17" fmla="*/ 493427 w 694272"/>
                <a:gd name="connsiteY17" fmla="*/ 424429 h 519504"/>
                <a:gd name="connsiteX18" fmla="*/ 405009 w 694272"/>
                <a:gd name="connsiteY18" fmla="*/ 405414 h 519504"/>
                <a:gd name="connsiteX19" fmla="*/ 270957 w 694272"/>
                <a:gd name="connsiteY19" fmla="*/ 517603 h 519504"/>
                <a:gd name="connsiteX20" fmla="*/ 260499 w 694272"/>
                <a:gd name="connsiteY20" fmla="*/ 519505 h 519504"/>
                <a:gd name="connsiteX21" fmla="*/ 50388 w 694272"/>
                <a:gd name="connsiteY21" fmla="*/ 444395 h 519504"/>
                <a:gd name="connsiteX22" fmla="*/ 256696 w 694272"/>
                <a:gd name="connsiteY22" fmla="*/ 490982 h 519504"/>
                <a:gd name="connsiteX23" fmla="*/ 390748 w 694272"/>
                <a:gd name="connsiteY23" fmla="*/ 378793 h 519504"/>
                <a:gd name="connsiteX24" fmla="*/ 403108 w 694272"/>
                <a:gd name="connsiteY24" fmla="*/ 375941 h 519504"/>
                <a:gd name="connsiteX25" fmla="*/ 492476 w 694272"/>
                <a:gd name="connsiteY25" fmla="*/ 394956 h 519504"/>
                <a:gd name="connsiteX26" fmla="*/ 664558 w 694272"/>
                <a:gd name="connsiteY26" fmla="*/ 254245 h 519504"/>
                <a:gd name="connsiteX27" fmla="*/ 657903 w 694272"/>
                <a:gd name="connsiteY27" fmla="*/ 201003 h 519504"/>
                <a:gd name="connsiteX28" fmla="*/ 508639 w 694272"/>
                <a:gd name="connsiteY28" fmla="*/ 62193 h 519504"/>
                <a:gd name="connsiteX29" fmla="*/ 329902 w 694272"/>
                <a:gd name="connsiteY29" fmla="*/ 29867 h 519504"/>
                <a:gd name="connsiteX30" fmla="*/ 98876 w 694272"/>
                <a:gd name="connsiteY30" fmla="*/ 132548 h 519504"/>
                <a:gd name="connsiteX31" fmla="*/ 30423 w 694272"/>
                <a:gd name="connsiteY31" fmla="*/ 223821 h 519504"/>
                <a:gd name="connsiteX32" fmla="*/ 50388 w 694272"/>
                <a:gd name="connsiteY32" fmla="*/ 444395 h 51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94272" h="519504">
                  <a:moveTo>
                    <a:pt x="260499" y="519505"/>
                  </a:moveTo>
                  <a:cubicBezTo>
                    <a:pt x="259548" y="519505"/>
                    <a:pt x="258598" y="519505"/>
                    <a:pt x="257647" y="519505"/>
                  </a:cubicBezTo>
                  <a:lnTo>
                    <a:pt x="33275" y="470066"/>
                  </a:lnTo>
                  <a:cubicBezTo>
                    <a:pt x="27571" y="469115"/>
                    <a:pt x="22817" y="463410"/>
                    <a:pt x="21867" y="457706"/>
                  </a:cubicBezTo>
                  <a:lnTo>
                    <a:pt x="0" y="220968"/>
                  </a:lnTo>
                  <a:cubicBezTo>
                    <a:pt x="0" y="217165"/>
                    <a:pt x="951" y="214313"/>
                    <a:pt x="2852" y="211461"/>
                  </a:cubicBezTo>
                  <a:lnTo>
                    <a:pt x="77009" y="112583"/>
                  </a:lnTo>
                  <a:cubicBezTo>
                    <a:pt x="78910" y="110681"/>
                    <a:pt x="80812" y="108780"/>
                    <a:pt x="82713" y="107829"/>
                  </a:cubicBezTo>
                  <a:lnTo>
                    <a:pt x="321346" y="1345"/>
                  </a:lnTo>
                  <a:cubicBezTo>
                    <a:pt x="324198" y="394"/>
                    <a:pt x="327050" y="-557"/>
                    <a:pt x="329902" y="394"/>
                  </a:cubicBezTo>
                  <a:lnTo>
                    <a:pt x="517195" y="34621"/>
                  </a:lnTo>
                  <a:cubicBezTo>
                    <a:pt x="520047" y="35572"/>
                    <a:pt x="521949" y="36522"/>
                    <a:pt x="524801" y="38424"/>
                  </a:cubicBezTo>
                  <a:lnTo>
                    <a:pt x="680720" y="183889"/>
                  </a:lnTo>
                  <a:cubicBezTo>
                    <a:pt x="683572" y="185790"/>
                    <a:pt x="684523" y="189594"/>
                    <a:pt x="685474" y="192446"/>
                  </a:cubicBezTo>
                  <a:lnTo>
                    <a:pt x="694030" y="258999"/>
                  </a:lnTo>
                  <a:cubicBezTo>
                    <a:pt x="694981" y="263752"/>
                    <a:pt x="693079" y="268506"/>
                    <a:pt x="689277" y="271358"/>
                  </a:cubicBezTo>
                  <a:lnTo>
                    <a:pt x="505786" y="421577"/>
                  </a:lnTo>
                  <a:cubicBezTo>
                    <a:pt x="501984" y="424429"/>
                    <a:pt x="498181" y="425380"/>
                    <a:pt x="493427" y="424429"/>
                  </a:cubicBezTo>
                  <a:lnTo>
                    <a:pt x="405009" y="405414"/>
                  </a:lnTo>
                  <a:lnTo>
                    <a:pt x="270957" y="517603"/>
                  </a:lnTo>
                  <a:cubicBezTo>
                    <a:pt x="267154" y="518554"/>
                    <a:pt x="263351" y="519505"/>
                    <a:pt x="260499" y="519505"/>
                  </a:cubicBezTo>
                  <a:close/>
                  <a:moveTo>
                    <a:pt x="50388" y="444395"/>
                  </a:moveTo>
                  <a:lnTo>
                    <a:pt x="256696" y="490982"/>
                  </a:lnTo>
                  <a:lnTo>
                    <a:pt x="390748" y="378793"/>
                  </a:lnTo>
                  <a:cubicBezTo>
                    <a:pt x="394551" y="375941"/>
                    <a:pt x="398354" y="374990"/>
                    <a:pt x="403108" y="375941"/>
                  </a:cubicBezTo>
                  <a:lnTo>
                    <a:pt x="492476" y="394956"/>
                  </a:lnTo>
                  <a:lnTo>
                    <a:pt x="664558" y="254245"/>
                  </a:lnTo>
                  <a:lnTo>
                    <a:pt x="657903" y="201003"/>
                  </a:lnTo>
                  <a:lnTo>
                    <a:pt x="508639" y="62193"/>
                  </a:lnTo>
                  <a:lnTo>
                    <a:pt x="329902" y="29867"/>
                  </a:lnTo>
                  <a:lnTo>
                    <a:pt x="98876" y="132548"/>
                  </a:lnTo>
                  <a:lnTo>
                    <a:pt x="30423" y="223821"/>
                  </a:lnTo>
                  <a:lnTo>
                    <a:pt x="50388" y="444395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18C113A9-7D8F-D747-9467-E6CCF5BC23F8}"/>
                </a:ext>
              </a:extLst>
            </p:cNvPr>
            <p:cNvSpPr/>
            <p:nvPr/>
          </p:nvSpPr>
          <p:spPr>
            <a:xfrm>
              <a:off x="4905443" y="2324225"/>
              <a:ext cx="1137563" cy="835711"/>
            </a:xfrm>
            <a:custGeom>
              <a:avLst/>
              <a:gdLst>
                <a:gd name="connsiteX0" fmla="*/ 192294 w 1137563"/>
                <a:gd name="connsiteY0" fmla="*/ 835711 h 835711"/>
                <a:gd name="connsiteX1" fmla="*/ 187540 w 1137563"/>
                <a:gd name="connsiteY1" fmla="*/ 834761 h 835711"/>
                <a:gd name="connsiteX2" fmla="*/ 178033 w 1137563"/>
                <a:gd name="connsiteY2" fmla="*/ 826204 h 835711"/>
                <a:gd name="connsiteX3" fmla="*/ 50636 w 1137563"/>
                <a:gd name="connsiteY3" fmla="*/ 469672 h 835711"/>
                <a:gd name="connsiteX4" fmla="*/ 55389 w 1137563"/>
                <a:gd name="connsiteY4" fmla="*/ 453509 h 835711"/>
                <a:gd name="connsiteX5" fmla="*/ 111482 w 1137563"/>
                <a:gd name="connsiteY5" fmla="*/ 409774 h 835711"/>
                <a:gd name="connsiteX6" fmla="*/ 13557 w 1137563"/>
                <a:gd name="connsiteY6" fmla="*/ 272866 h 835711"/>
                <a:gd name="connsiteX7" fmla="*/ 10705 w 1137563"/>
                <a:gd name="connsiteY7" fmla="*/ 267161 h 835711"/>
                <a:gd name="connsiteX8" fmla="*/ 247 w 1137563"/>
                <a:gd name="connsiteY8" fmla="*/ 209166 h 835711"/>
                <a:gd name="connsiteX9" fmla="*/ 4050 w 1137563"/>
                <a:gd name="connsiteY9" fmla="*/ 196806 h 835711"/>
                <a:gd name="connsiteX10" fmla="*/ 17360 w 1137563"/>
                <a:gd name="connsiteY10" fmla="*/ 193003 h 835711"/>
                <a:gd name="connsiteX11" fmla="*/ 233175 w 1137563"/>
                <a:gd name="connsiteY11" fmla="*/ 241491 h 835711"/>
                <a:gd name="connsiteX12" fmla="*/ 366277 w 1137563"/>
                <a:gd name="connsiteY12" fmla="*/ 130253 h 835711"/>
                <a:gd name="connsiteX13" fmla="*/ 378636 w 1137563"/>
                <a:gd name="connsiteY13" fmla="*/ 127401 h 835711"/>
                <a:gd name="connsiteX14" fmla="*/ 468005 w 1137563"/>
                <a:gd name="connsiteY14" fmla="*/ 147367 h 835711"/>
                <a:gd name="connsiteX15" fmla="*/ 646741 w 1137563"/>
                <a:gd name="connsiteY15" fmla="*/ 2852 h 835711"/>
                <a:gd name="connsiteX16" fmla="*/ 656248 w 1137563"/>
                <a:gd name="connsiteY16" fmla="*/ 0 h 835711"/>
                <a:gd name="connsiteX17" fmla="*/ 815020 w 1137563"/>
                <a:gd name="connsiteY17" fmla="*/ 951 h 835711"/>
                <a:gd name="connsiteX18" fmla="*/ 825478 w 1137563"/>
                <a:gd name="connsiteY18" fmla="*/ 5704 h 835711"/>
                <a:gd name="connsiteX19" fmla="*/ 873965 w 1137563"/>
                <a:gd name="connsiteY19" fmla="*/ 64651 h 835711"/>
                <a:gd name="connsiteX20" fmla="*/ 876817 w 1137563"/>
                <a:gd name="connsiteY20" fmla="*/ 74159 h 835711"/>
                <a:gd name="connsiteX21" fmla="*/ 867310 w 1137563"/>
                <a:gd name="connsiteY21" fmla="*/ 286176 h 835711"/>
                <a:gd name="connsiteX22" fmla="*/ 963333 w 1137563"/>
                <a:gd name="connsiteY22" fmla="*/ 297586 h 835711"/>
                <a:gd name="connsiteX23" fmla="*/ 975692 w 1137563"/>
                <a:gd name="connsiteY23" fmla="*/ 310896 h 835711"/>
                <a:gd name="connsiteX24" fmla="*/ 984249 w 1137563"/>
                <a:gd name="connsiteY24" fmla="*/ 405971 h 835711"/>
                <a:gd name="connsiteX25" fmla="*/ 1133513 w 1137563"/>
                <a:gd name="connsiteY25" fmla="*/ 563796 h 835711"/>
                <a:gd name="connsiteX26" fmla="*/ 1137316 w 1137563"/>
                <a:gd name="connsiteY26" fmla="*/ 577107 h 835711"/>
                <a:gd name="connsiteX27" fmla="*/ 1128759 w 1137563"/>
                <a:gd name="connsiteY27" fmla="*/ 587565 h 835711"/>
                <a:gd name="connsiteX28" fmla="*/ 994707 w 1137563"/>
                <a:gd name="connsiteY28" fmla="*/ 639856 h 835711"/>
                <a:gd name="connsiteX29" fmla="*/ 981397 w 1137563"/>
                <a:gd name="connsiteY29" fmla="*/ 637955 h 835711"/>
                <a:gd name="connsiteX30" fmla="*/ 836886 w 1137563"/>
                <a:gd name="connsiteY30" fmla="*/ 531471 h 835711"/>
                <a:gd name="connsiteX31" fmla="*/ 770336 w 1137563"/>
                <a:gd name="connsiteY31" fmla="*/ 521012 h 835711"/>
                <a:gd name="connsiteX32" fmla="*/ 683819 w 1137563"/>
                <a:gd name="connsiteY32" fmla="*/ 566648 h 835711"/>
                <a:gd name="connsiteX33" fmla="*/ 677164 w 1137563"/>
                <a:gd name="connsiteY33" fmla="*/ 636053 h 835711"/>
                <a:gd name="connsiteX34" fmla="*/ 721849 w 1137563"/>
                <a:gd name="connsiteY34" fmla="*/ 695951 h 835711"/>
                <a:gd name="connsiteX35" fmla="*/ 718996 w 1137563"/>
                <a:gd name="connsiteY35" fmla="*/ 715917 h 835711"/>
                <a:gd name="connsiteX36" fmla="*/ 675263 w 1137563"/>
                <a:gd name="connsiteY36" fmla="*/ 749193 h 835711"/>
                <a:gd name="connsiteX37" fmla="*/ 661002 w 1137563"/>
                <a:gd name="connsiteY37" fmla="*/ 751094 h 835711"/>
                <a:gd name="connsiteX38" fmla="*/ 516492 w 1137563"/>
                <a:gd name="connsiteY38" fmla="*/ 695000 h 835711"/>
                <a:gd name="connsiteX39" fmla="*/ 395749 w 1137563"/>
                <a:gd name="connsiteY39" fmla="*/ 695951 h 835711"/>
                <a:gd name="connsiteX40" fmla="*/ 199900 w 1137563"/>
                <a:gd name="connsiteY40" fmla="*/ 833810 h 835711"/>
                <a:gd name="connsiteX41" fmla="*/ 192294 w 1137563"/>
                <a:gd name="connsiteY41" fmla="*/ 835711 h 835711"/>
                <a:gd name="connsiteX42" fmla="*/ 82010 w 1137563"/>
                <a:gd name="connsiteY42" fmla="*/ 469672 h 835711"/>
                <a:gd name="connsiteX43" fmla="*/ 198949 w 1137563"/>
                <a:gd name="connsiteY43" fmla="*/ 799583 h 835711"/>
                <a:gd name="connsiteX44" fmla="*/ 383390 w 1137563"/>
                <a:gd name="connsiteY44" fmla="*/ 670280 h 835711"/>
                <a:gd name="connsiteX45" fmla="*/ 391947 w 1137563"/>
                <a:gd name="connsiteY45" fmla="*/ 667428 h 835711"/>
                <a:gd name="connsiteX46" fmla="*/ 520295 w 1137563"/>
                <a:gd name="connsiteY46" fmla="*/ 666477 h 835711"/>
                <a:gd name="connsiteX47" fmla="*/ 525999 w 1137563"/>
                <a:gd name="connsiteY47" fmla="*/ 667428 h 835711"/>
                <a:gd name="connsiteX48" fmla="*/ 664805 w 1137563"/>
                <a:gd name="connsiteY48" fmla="*/ 721621 h 835711"/>
                <a:gd name="connsiteX49" fmla="*/ 690475 w 1137563"/>
                <a:gd name="connsiteY49" fmla="*/ 701655 h 835711"/>
                <a:gd name="connsiteX50" fmla="*/ 650544 w 1137563"/>
                <a:gd name="connsiteY50" fmla="*/ 648413 h 835711"/>
                <a:gd name="connsiteX51" fmla="*/ 647692 w 1137563"/>
                <a:gd name="connsiteY51" fmla="*/ 638906 h 835711"/>
                <a:gd name="connsiteX52" fmla="*/ 656248 w 1137563"/>
                <a:gd name="connsiteY52" fmla="*/ 557141 h 835711"/>
                <a:gd name="connsiteX53" fmla="*/ 663854 w 1137563"/>
                <a:gd name="connsiteY53" fmla="*/ 545732 h 835711"/>
                <a:gd name="connsiteX54" fmla="*/ 761779 w 1137563"/>
                <a:gd name="connsiteY54" fmla="*/ 494391 h 835711"/>
                <a:gd name="connsiteX55" fmla="*/ 770336 w 1137563"/>
                <a:gd name="connsiteY55" fmla="*/ 492490 h 835711"/>
                <a:gd name="connsiteX56" fmla="*/ 845443 w 1137563"/>
                <a:gd name="connsiteY56" fmla="*/ 503899 h 835711"/>
                <a:gd name="connsiteX57" fmla="*/ 852098 w 1137563"/>
                <a:gd name="connsiteY57" fmla="*/ 506751 h 835711"/>
                <a:gd name="connsiteX58" fmla="*/ 993756 w 1137563"/>
                <a:gd name="connsiteY58" fmla="*/ 610383 h 835711"/>
                <a:gd name="connsiteX59" fmla="*/ 1101188 w 1137563"/>
                <a:gd name="connsiteY59" fmla="*/ 568550 h 835711"/>
                <a:gd name="connsiteX60" fmla="*/ 962382 w 1137563"/>
                <a:gd name="connsiteY60" fmla="*/ 423085 h 835711"/>
                <a:gd name="connsiteX61" fmla="*/ 958579 w 1137563"/>
                <a:gd name="connsiteY61" fmla="*/ 414528 h 835711"/>
                <a:gd name="connsiteX62" fmla="*/ 950023 w 1137563"/>
                <a:gd name="connsiteY62" fmla="*/ 326108 h 835711"/>
                <a:gd name="connsiteX63" fmla="*/ 852098 w 1137563"/>
                <a:gd name="connsiteY63" fmla="*/ 314699 h 835711"/>
                <a:gd name="connsiteX64" fmla="*/ 839739 w 1137563"/>
                <a:gd name="connsiteY64" fmla="*/ 299487 h 835711"/>
                <a:gd name="connsiteX65" fmla="*/ 850197 w 1137563"/>
                <a:gd name="connsiteY65" fmla="*/ 78912 h 835711"/>
                <a:gd name="connsiteX66" fmla="*/ 809315 w 1137563"/>
                <a:gd name="connsiteY66" fmla="*/ 28523 h 835711"/>
                <a:gd name="connsiteX67" fmla="*/ 661953 w 1137563"/>
                <a:gd name="connsiteY67" fmla="*/ 27572 h 835711"/>
                <a:gd name="connsiteX68" fmla="*/ 481315 w 1137563"/>
                <a:gd name="connsiteY68" fmla="*/ 173037 h 835711"/>
                <a:gd name="connsiteX69" fmla="*/ 468955 w 1137563"/>
                <a:gd name="connsiteY69" fmla="*/ 175889 h 835711"/>
                <a:gd name="connsiteX70" fmla="*/ 380538 w 1137563"/>
                <a:gd name="connsiteY70" fmla="*/ 155923 h 835711"/>
                <a:gd name="connsiteX71" fmla="*/ 247436 w 1137563"/>
                <a:gd name="connsiteY71" fmla="*/ 267161 h 835711"/>
                <a:gd name="connsiteX72" fmla="*/ 235077 w 1137563"/>
                <a:gd name="connsiteY72" fmla="*/ 270014 h 835711"/>
                <a:gd name="connsiteX73" fmla="*/ 32572 w 1137563"/>
                <a:gd name="connsiteY73" fmla="*/ 225328 h 835711"/>
                <a:gd name="connsiteX74" fmla="*/ 38276 w 1137563"/>
                <a:gd name="connsiteY74" fmla="*/ 259555 h 835711"/>
                <a:gd name="connsiteX75" fmla="*/ 142856 w 1137563"/>
                <a:gd name="connsiteY75" fmla="*/ 405020 h 835711"/>
                <a:gd name="connsiteX76" fmla="*/ 140004 w 1137563"/>
                <a:gd name="connsiteY76" fmla="*/ 424986 h 835711"/>
                <a:gd name="connsiteX77" fmla="*/ 82010 w 1137563"/>
                <a:gd name="connsiteY77" fmla="*/ 469672 h 83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37563" h="835711">
                  <a:moveTo>
                    <a:pt x="192294" y="835711"/>
                  </a:moveTo>
                  <a:cubicBezTo>
                    <a:pt x="190393" y="835711"/>
                    <a:pt x="189442" y="835711"/>
                    <a:pt x="187540" y="834761"/>
                  </a:cubicBezTo>
                  <a:cubicBezTo>
                    <a:pt x="183737" y="833810"/>
                    <a:pt x="179935" y="830007"/>
                    <a:pt x="178033" y="826204"/>
                  </a:cubicBezTo>
                  <a:lnTo>
                    <a:pt x="50636" y="469672"/>
                  </a:lnTo>
                  <a:cubicBezTo>
                    <a:pt x="48734" y="463967"/>
                    <a:pt x="50636" y="457312"/>
                    <a:pt x="55389" y="453509"/>
                  </a:cubicBezTo>
                  <a:lnTo>
                    <a:pt x="111482" y="409774"/>
                  </a:lnTo>
                  <a:lnTo>
                    <a:pt x="13557" y="272866"/>
                  </a:lnTo>
                  <a:cubicBezTo>
                    <a:pt x="12607" y="270964"/>
                    <a:pt x="11656" y="269063"/>
                    <a:pt x="10705" y="267161"/>
                  </a:cubicBezTo>
                  <a:lnTo>
                    <a:pt x="247" y="209166"/>
                  </a:lnTo>
                  <a:cubicBezTo>
                    <a:pt x="-703" y="204412"/>
                    <a:pt x="1198" y="199658"/>
                    <a:pt x="4050" y="196806"/>
                  </a:cubicBezTo>
                  <a:cubicBezTo>
                    <a:pt x="6902" y="193953"/>
                    <a:pt x="12607" y="192052"/>
                    <a:pt x="17360" y="193003"/>
                  </a:cubicBezTo>
                  <a:lnTo>
                    <a:pt x="233175" y="241491"/>
                  </a:lnTo>
                  <a:lnTo>
                    <a:pt x="366277" y="130253"/>
                  </a:lnTo>
                  <a:cubicBezTo>
                    <a:pt x="370080" y="127401"/>
                    <a:pt x="373883" y="126450"/>
                    <a:pt x="378636" y="127401"/>
                  </a:cubicBezTo>
                  <a:lnTo>
                    <a:pt x="468005" y="147367"/>
                  </a:lnTo>
                  <a:lnTo>
                    <a:pt x="646741" y="2852"/>
                  </a:lnTo>
                  <a:cubicBezTo>
                    <a:pt x="649593" y="951"/>
                    <a:pt x="652446" y="0"/>
                    <a:pt x="656248" y="0"/>
                  </a:cubicBezTo>
                  <a:lnTo>
                    <a:pt x="815020" y="951"/>
                  </a:lnTo>
                  <a:cubicBezTo>
                    <a:pt x="818823" y="951"/>
                    <a:pt x="823576" y="2852"/>
                    <a:pt x="825478" y="5704"/>
                  </a:cubicBezTo>
                  <a:lnTo>
                    <a:pt x="873965" y="64651"/>
                  </a:lnTo>
                  <a:cubicBezTo>
                    <a:pt x="875866" y="67503"/>
                    <a:pt x="877768" y="71306"/>
                    <a:pt x="876817" y="74159"/>
                  </a:cubicBezTo>
                  <a:lnTo>
                    <a:pt x="867310" y="286176"/>
                  </a:lnTo>
                  <a:lnTo>
                    <a:pt x="963333" y="297586"/>
                  </a:lnTo>
                  <a:cubicBezTo>
                    <a:pt x="969988" y="298536"/>
                    <a:pt x="975692" y="303290"/>
                    <a:pt x="975692" y="310896"/>
                  </a:cubicBezTo>
                  <a:lnTo>
                    <a:pt x="984249" y="405971"/>
                  </a:lnTo>
                  <a:lnTo>
                    <a:pt x="1133513" y="563796"/>
                  </a:lnTo>
                  <a:cubicBezTo>
                    <a:pt x="1136365" y="567599"/>
                    <a:pt x="1138267" y="572353"/>
                    <a:pt x="1137316" y="577107"/>
                  </a:cubicBezTo>
                  <a:cubicBezTo>
                    <a:pt x="1136365" y="581860"/>
                    <a:pt x="1132562" y="585663"/>
                    <a:pt x="1128759" y="587565"/>
                  </a:cubicBezTo>
                  <a:lnTo>
                    <a:pt x="994707" y="639856"/>
                  </a:lnTo>
                  <a:cubicBezTo>
                    <a:pt x="989953" y="641758"/>
                    <a:pt x="985200" y="640807"/>
                    <a:pt x="981397" y="637955"/>
                  </a:cubicBezTo>
                  <a:lnTo>
                    <a:pt x="836886" y="531471"/>
                  </a:lnTo>
                  <a:lnTo>
                    <a:pt x="770336" y="521012"/>
                  </a:lnTo>
                  <a:lnTo>
                    <a:pt x="683819" y="566648"/>
                  </a:lnTo>
                  <a:lnTo>
                    <a:pt x="677164" y="636053"/>
                  </a:lnTo>
                  <a:lnTo>
                    <a:pt x="721849" y="695951"/>
                  </a:lnTo>
                  <a:cubicBezTo>
                    <a:pt x="726602" y="702606"/>
                    <a:pt x="725652" y="711163"/>
                    <a:pt x="718996" y="715917"/>
                  </a:cubicBezTo>
                  <a:lnTo>
                    <a:pt x="675263" y="749193"/>
                  </a:lnTo>
                  <a:cubicBezTo>
                    <a:pt x="671460" y="752045"/>
                    <a:pt x="665756" y="752996"/>
                    <a:pt x="661002" y="751094"/>
                  </a:cubicBezTo>
                  <a:lnTo>
                    <a:pt x="516492" y="695000"/>
                  </a:lnTo>
                  <a:lnTo>
                    <a:pt x="395749" y="695951"/>
                  </a:lnTo>
                  <a:lnTo>
                    <a:pt x="199900" y="833810"/>
                  </a:lnTo>
                  <a:cubicBezTo>
                    <a:pt x="197998" y="835711"/>
                    <a:pt x="195146" y="835711"/>
                    <a:pt x="192294" y="835711"/>
                  </a:cubicBezTo>
                  <a:close/>
                  <a:moveTo>
                    <a:pt x="82010" y="469672"/>
                  </a:moveTo>
                  <a:lnTo>
                    <a:pt x="198949" y="799583"/>
                  </a:lnTo>
                  <a:lnTo>
                    <a:pt x="383390" y="670280"/>
                  </a:lnTo>
                  <a:cubicBezTo>
                    <a:pt x="385291" y="668379"/>
                    <a:pt x="388144" y="667428"/>
                    <a:pt x="391947" y="667428"/>
                  </a:cubicBezTo>
                  <a:lnTo>
                    <a:pt x="520295" y="666477"/>
                  </a:lnTo>
                  <a:cubicBezTo>
                    <a:pt x="522196" y="666477"/>
                    <a:pt x="524098" y="666477"/>
                    <a:pt x="525999" y="667428"/>
                  </a:cubicBezTo>
                  <a:lnTo>
                    <a:pt x="664805" y="721621"/>
                  </a:lnTo>
                  <a:lnTo>
                    <a:pt x="690475" y="701655"/>
                  </a:lnTo>
                  <a:lnTo>
                    <a:pt x="650544" y="648413"/>
                  </a:lnTo>
                  <a:cubicBezTo>
                    <a:pt x="648643" y="645561"/>
                    <a:pt x="647692" y="641758"/>
                    <a:pt x="647692" y="638906"/>
                  </a:cubicBezTo>
                  <a:lnTo>
                    <a:pt x="656248" y="557141"/>
                  </a:lnTo>
                  <a:cubicBezTo>
                    <a:pt x="657199" y="552387"/>
                    <a:pt x="660051" y="548584"/>
                    <a:pt x="663854" y="545732"/>
                  </a:cubicBezTo>
                  <a:lnTo>
                    <a:pt x="761779" y="494391"/>
                  </a:lnTo>
                  <a:cubicBezTo>
                    <a:pt x="764631" y="493440"/>
                    <a:pt x="767483" y="492490"/>
                    <a:pt x="770336" y="492490"/>
                  </a:cubicBezTo>
                  <a:lnTo>
                    <a:pt x="845443" y="503899"/>
                  </a:lnTo>
                  <a:cubicBezTo>
                    <a:pt x="847344" y="503899"/>
                    <a:pt x="850197" y="504849"/>
                    <a:pt x="852098" y="506751"/>
                  </a:cubicBezTo>
                  <a:lnTo>
                    <a:pt x="993756" y="610383"/>
                  </a:lnTo>
                  <a:lnTo>
                    <a:pt x="1101188" y="568550"/>
                  </a:lnTo>
                  <a:lnTo>
                    <a:pt x="962382" y="423085"/>
                  </a:lnTo>
                  <a:cubicBezTo>
                    <a:pt x="960481" y="421183"/>
                    <a:pt x="958579" y="417380"/>
                    <a:pt x="958579" y="414528"/>
                  </a:cubicBezTo>
                  <a:lnTo>
                    <a:pt x="950023" y="326108"/>
                  </a:lnTo>
                  <a:lnTo>
                    <a:pt x="852098" y="314699"/>
                  </a:lnTo>
                  <a:cubicBezTo>
                    <a:pt x="844492" y="313748"/>
                    <a:pt x="838788" y="307093"/>
                    <a:pt x="839739" y="299487"/>
                  </a:cubicBezTo>
                  <a:lnTo>
                    <a:pt x="850197" y="78912"/>
                  </a:lnTo>
                  <a:lnTo>
                    <a:pt x="809315" y="28523"/>
                  </a:lnTo>
                  <a:lnTo>
                    <a:pt x="661953" y="27572"/>
                  </a:lnTo>
                  <a:lnTo>
                    <a:pt x="481315" y="173037"/>
                  </a:lnTo>
                  <a:cubicBezTo>
                    <a:pt x="477512" y="175889"/>
                    <a:pt x="473709" y="176840"/>
                    <a:pt x="468955" y="175889"/>
                  </a:cubicBezTo>
                  <a:lnTo>
                    <a:pt x="380538" y="155923"/>
                  </a:lnTo>
                  <a:lnTo>
                    <a:pt x="247436" y="267161"/>
                  </a:lnTo>
                  <a:cubicBezTo>
                    <a:pt x="243633" y="270014"/>
                    <a:pt x="239830" y="270964"/>
                    <a:pt x="235077" y="270014"/>
                  </a:cubicBezTo>
                  <a:lnTo>
                    <a:pt x="32572" y="225328"/>
                  </a:lnTo>
                  <a:lnTo>
                    <a:pt x="38276" y="259555"/>
                  </a:lnTo>
                  <a:lnTo>
                    <a:pt x="142856" y="405020"/>
                  </a:lnTo>
                  <a:cubicBezTo>
                    <a:pt x="147610" y="411676"/>
                    <a:pt x="145708" y="420233"/>
                    <a:pt x="140004" y="424986"/>
                  </a:cubicBezTo>
                  <a:lnTo>
                    <a:pt x="82010" y="469672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60E901D7-2F14-9743-B840-0D675D3CD187}"/>
                </a:ext>
              </a:extLst>
            </p:cNvPr>
            <p:cNvSpPr/>
            <p:nvPr/>
          </p:nvSpPr>
          <p:spPr>
            <a:xfrm>
              <a:off x="5079911" y="2702625"/>
              <a:ext cx="1365005" cy="931737"/>
            </a:xfrm>
            <a:custGeom>
              <a:avLst/>
              <a:gdLst>
                <a:gd name="connsiteX0" fmla="*/ 1043660 w 1365005"/>
                <a:gd name="connsiteY0" fmla="*/ 931737 h 931737"/>
                <a:gd name="connsiteX1" fmla="*/ 1041758 w 1365005"/>
                <a:gd name="connsiteY1" fmla="*/ 931737 h 931737"/>
                <a:gd name="connsiteX2" fmla="*/ 823091 w 1365005"/>
                <a:gd name="connsiteY2" fmla="*/ 895609 h 931737"/>
                <a:gd name="connsiteX3" fmla="*/ 813584 w 1365005"/>
                <a:gd name="connsiteY3" fmla="*/ 888953 h 931737"/>
                <a:gd name="connsiteX4" fmla="*/ 766048 w 1365005"/>
                <a:gd name="connsiteY4" fmla="*/ 811942 h 931737"/>
                <a:gd name="connsiteX5" fmla="*/ 524563 w 1365005"/>
                <a:gd name="connsiteY5" fmla="*/ 828105 h 931737"/>
                <a:gd name="connsiteX6" fmla="*/ 512204 w 1365005"/>
                <a:gd name="connsiteY6" fmla="*/ 822401 h 931737"/>
                <a:gd name="connsiteX7" fmla="*/ 477027 w 1365005"/>
                <a:gd name="connsiteY7" fmla="*/ 774863 h 931737"/>
                <a:gd name="connsiteX8" fmla="*/ 277374 w 1365005"/>
                <a:gd name="connsiteY8" fmla="*/ 885150 h 931737"/>
                <a:gd name="connsiteX9" fmla="*/ 258360 w 1365005"/>
                <a:gd name="connsiteY9" fmla="*/ 880397 h 931737"/>
                <a:gd name="connsiteX10" fmla="*/ 44446 w 1365005"/>
                <a:gd name="connsiteY10" fmla="*/ 570451 h 931737"/>
                <a:gd name="connsiteX11" fmla="*/ 42545 w 1365005"/>
                <a:gd name="connsiteY11" fmla="*/ 566648 h 931737"/>
                <a:gd name="connsiteX12" fmla="*/ 713 w 1365005"/>
                <a:gd name="connsiteY12" fmla="*/ 445903 h 931737"/>
                <a:gd name="connsiteX13" fmla="*/ 6417 w 1365005"/>
                <a:gd name="connsiteY13" fmla="*/ 429740 h 931737"/>
                <a:gd name="connsiteX14" fmla="*/ 205119 w 1365005"/>
                <a:gd name="connsiteY14" fmla="*/ 289979 h 931737"/>
                <a:gd name="connsiteX15" fmla="*/ 212725 w 1365005"/>
                <a:gd name="connsiteY15" fmla="*/ 287127 h 931737"/>
                <a:gd name="connsiteX16" fmla="*/ 338221 w 1365005"/>
                <a:gd name="connsiteY16" fmla="*/ 286176 h 931737"/>
                <a:gd name="connsiteX17" fmla="*/ 343925 w 1365005"/>
                <a:gd name="connsiteY17" fmla="*/ 287127 h 931737"/>
                <a:gd name="connsiteX18" fmla="*/ 484633 w 1365005"/>
                <a:gd name="connsiteY18" fmla="*/ 342271 h 931737"/>
                <a:gd name="connsiteX19" fmla="*/ 512204 w 1365005"/>
                <a:gd name="connsiteY19" fmla="*/ 323256 h 931737"/>
                <a:gd name="connsiteX20" fmla="*/ 475125 w 1365005"/>
                <a:gd name="connsiteY20" fmla="*/ 269063 h 931737"/>
                <a:gd name="connsiteX21" fmla="*/ 472273 w 1365005"/>
                <a:gd name="connsiteY21" fmla="*/ 259555 h 931737"/>
                <a:gd name="connsiteX22" fmla="*/ 479879 w 1365005"/>
                <a:gd name="connsiteY22" fmla="*/ 175889 h 931737"/>
                <a:gd name="connsiteX23" fmla="*/ 487485 w 1365005"/>
                <a:gd name="connsiteY23" fmla="*/ 164480 h 931737"/>
                <a:gd name="connsiteX24" fmla="*/ 583508 w 1365005"/>
                <a:gd name="connsiteY24" fmla="*/ 113139 h 931737"/>
                <a:gd name="connsiteX25" fmla="*/ 592065 w 1365005"/>
                <a:gd name="connsiteY25" fmla="*/ 111238 h 931737"/>
                <a:gd name="connsiteX26" fmla="*/ 668123 w 1365005"/>
                <a:gd name="connsiteY26" fmla="*/ 119795 h 931737"/>
                <a:gd name="connsiteX27" fmla="*/ 674778 w 1365005"/>
                <a:gd name="connsiteY27" fmla="*/ 122647 h 931737"/>
                <a:gd name="connsiteX28" fmla="*/ 816436 w 1365005"/>
                <a:gd name="connsiteY28" fmla="*/ 229131 h 931737"/>
                <a:gd name="connsiteX29" fmla="*/ 940031 w 1365005"/>
                <a:gd name="connsiteY29" fmla="*/ 178741 h 931737"/>
                <a:gd name="connsiteX30" fmla="*/ 1105457 w 1365005"/>
                <a:gd name="connsiteY30" fmla="*/ 11409 h 931737"/>
                <a:gd name="connsiteX31" fmla="*/ 1114014 w 1365005"/>
                <a:gd name="connsiteY31" fmla="*/ 7606 h 931737"/>
                <a:gd name="connsiteX32" fmla="*/ 1197678 w 1365005"/>
                <a:gd name="connsiteY32" fmla="*/ 0 h 931737"/>
                <a:gd name="connsiteX33" fmla="*/ 1209086 w 1365005"/>
                <a:gd name="connsiteY33" fmla="*/ 3803 h 931737"/>
                <a:gd name="connsiteX34" fmla="*/ 1275637 w 1365005"/>
                <a:gd name="connsiteY34" fmla="*/ 72257 h 931737"/>
                <a:gd name="connsiteX35" fmla="*/ 1278489 w 1365005"/>
                <a:gd name="connsiteY35" fmla="*/ 76060 h 931737"/>
                <a:gd name="connsiteX36" fmla="*/ 1364055 w 1365005"/>
                <a:gd name="connsiteY36" fmla="*/ 270014 h 931737"/>
                <a:gd name="connsiteX37" fmla="*/ 1365005 w 1365005"/>
                <a:gd name="connsiteY37" fmla="*/ 276669 h 931737"/>
                <a:gd name="connsiteX38" fmla="*/ 1356449 w 1365005"/>
                <a:gd name="connsiteY38" fmla="*/ 387907 h 931737"/>
                <a:gd name="connsiteX39" fmla="*/ 1345991 w 1365005"/>
                <a:gd name="connsiteY39" fmla="*/ 400267 h 931737"/>
                <a:gd name="connsiteX40" fmla="*/ 1149190 w 1365005"/>
                <a:gd name="connsiteY40" fmla="*/ 453509 h 931737"/>
                <a:gd name="connsiteX41" fmla="*/ 1121619 w 1365005"/>
                <a:gd name="connsiteY41" fmla="*/ 539077 h 931737"/>
                <a:gd name="connsiteX42" fmla="*/ 1143486 w 1365005"/>
                <a:gd name="connsiteY42" fmla="*/ 841416 h 931737"/>
                <a:gd name="connsiteX43" fmla="*/ 1138732 w 1365005"/>
                <a:gd name="connsiteY43" fmla="*/ 853775 h 931737"/>
                <a:gd name="connsiteX44" fmla="*/ 1052216 w 1365005"/>
                <a:gd name="connsiteY44" fmla="*/ 925082 h 931737"/>
                <a:gd name="connsiteX45" fmla="*/ 1043660 w 1365005"/>
                <a:gd name="connsiteY45" fmla="*/ 931737 h 931737"/>
                <a:gd name="connsiteX46" fmla="*/ 833549 w 1365005"/>
                <a:gd name="connsiteY46" fmla="*/ 868037 h 931737"/>
                <a:gd name="connsiteX47" fmla="*/ 1038906 w 1365005"/>
                <a:gd name="connsiteY47" fmla="*/ 902264 h 931737"/>
                <a:gd name="connsiteX48" fmla="*/ 1114964 w 1365005"/>
                <a:gd name="connsiteY48" fmla="*/ 839514 h 931737"/>
                <a:gd name="connsiteX49" fmla="*/ 1094048 w 1365005"/>
                <a:gd name="connsiteY49" fmla="*/ 541929 h 931737"/>
                <a:gd name="connsiteX50" fmla="*/ 1094999 w 1365005"/>
                <a:gd name="connsiteY50" fmla="*/ 536224 h 931737"/>
                <a:gd name="connsiteX51" fmla="*/ 1126373 w 1365005"/>
                <a:gd name="connsiteY51" fmla="*/ 440198 h 931737"/>
                <a:gd name="connsiteX52" fmla="*/ 1135880 w 1365005"/>
                <a:gd name="connsiteY52" fmla="*/ 430691 h 931737"/>
                <a:gd name="connsiteX53" fmla="*/ 1329828 w 1365005"/>
                <a:gd name="connsiteY53" fmla="*/ 379350 h 931737"/>
                <a:gd name="connsiteX54" fmla="*/ 1337434 w 1365005"/>
                <a:gd name="connsiteY54" fmla="*/ 281423 h 931737"/>
                <a:gd name="connsiteX55" fmla="*/ 1253770 w 1365005"/>
                <a:gd name="connsiteY55" fmla="*/ 94124 h 931737"/>
                <a:gd name="connsiteX56" fmla="*/ 1193875 w 1365005"/>
                <a:gd name="connsiteY56" fmla="*/ 32326 h 931737"/>
                <a:gd name="connsiteX57" fmla="*/ 1122570 w 1365005"/>
                <a:gd name="connsiteY57" fmla="*/ 38981 h 931737"/>
                <a:gd name="connsiteX58" fmla="*/ 959045 w 1365005"/>
                <a:gd name="connsiteY58" fmla="*/ 203461 h 931737"/>
                <a:gd name="connsiteX59" fmla="*/ 954292 w 1365005"/>
                <a:gd name="connsiteY59" fmla="*/ 206313 h 931737"/>
                <a:gd name="connsiteX60" fmla="*/ 820239 w 1365005"/>
                <a:gd name="connsiteY60" fmla="*/ 260506 h 931737"/>
                <a:gd name="connsiteX61" fmla="*/ 805978 w 1365005"/>
                <a:gd name="connsiteY61" fmla="*/ 258605 h 931737"/>
                <a:gd name="connsiteX62" fmla="*/ 661468 w 1365005"/>
                <a:gd name="connsiteY62" fmla="*/ 149268 h 931737"/>
                <a:gd name="connsiteX63" fmla="*/ 593966 w 1365005"/>
                <a:gd name="connsiteY63" fmla="*/ 141662 h 931737"/>
                <a:gd name="connsiteX64" fmla="*/ 509352 w 1365005"/>
                <a:gd name="connsiteY64" fmla="*/ 187298 h 931737"/>
                <a:gd name="connsiteX65" fmla="*/ 503647 w 1365005"/>
                <a:gd name="connsiteY65" fmla="*/ 257654 h 931737"/>
                <a:gd name="connsiteX66" fmla="*/ 545479 w 1365005"/>
                <a:gd name="connsiteY66" fmla="*/ 319453 h 931737"/>
                <a:gd name="connsiteX67" fmla="*/ 547381 w 1365005"/>
                <a:gd name="connsiteY67" fmla="*/ 329911 h 931737"/>
                <a:gd name="connsiteX68" fmla="*/ 541676 w 1365005"/>
                <a:gd name="connsiteY68" fmla="*/ 339419 h 931737"/>
                <a:gd name="connsiteX69" fmla="*/ 496041 w 1365005"/>
                <a:gd name="connsiteY69" fmla="*/ 370793 h 931737"/>
                <a:gd name="connsiteX70" fmla="*/ 482731 w 1365005"/>
                <a:gd name="connsiteY70" fmla="*/ 372695 h 931737"/>
                <a:gd name="connsiteX71" fmla="*/ 337270 w 1365005"/>
                <a:gd name="connsiteY71" fmla="*/ 315650 h 931737"/>
                <a:gd name="connsiteX72" fmla="*/ 217479 w 1365005"/>
                <a:gd name="connsiteY72" fmla="*/ 316600 h 931737"/>
                <a:gd name="connsiteX73" fmla="*/ 31136 w 1365005"/>
                <a:gd name="connsiteY73" fmla="*/ 446854 h 931737"/>
                <a:gd name="connsiteX74" fmla="*/ 68215 w 1365005"/>
                <a:gd name="connsiteY74" fmla="*/ 556190 h 931737"/>
                <a:gd name="connsiteX75" fmla="*/ 274522 w 1365005"/>
                <a:gd name="connsiteY75" fmla="*/ 854726 h 931737"/>
                <a:gd name="connsiteX76" fmla="*/ 473224 w 1365005"/>
                <a:gd name="connsiteY76" fmla="*/ 744439 h 931737"/>
                <a:gd name="connsiteX77" fmla="*/ 491288 w 1365005"/>
                <a:gd name="connsiteY77" fmla="*/ 748242 h 931737"/>
                <a:gd name="connsiteX78" fmla="*/ 529317 w 1365005"/>
                <a:gd name="connsiteY78" fmla="*/ 799583 h 931737"/>
                <a:gd name="connsiteX79" fmla="*/ 770801 w 1365005"/>
                <a:gd name="connsiteY79" fmla="*/ 783420 h 931737"/>
                <a:gd name="connsiteX80" fmla="*/ 784112 w 1365005"/>
                <a:gd name="connsiteY80" fmla="*/ 790075 h 931737"/>
                <a:gd name="connsiteX81" fmla="*/ 833549 w 1365005"/>
                <a:gd name="connsiteY81" fmla="*/ 868037 h 93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365005" h="931737">
                  <a:moveTo>
                    <a:pt x="1043660" y="931737"/>
                  </a:moveTo>
                  <a:cubicBezTo>
                    <a:pt x="1042709" y="931737"/>
                    <a:pt x="1041758" y="931737"/>
                    <a:pt x="1041758" y="931737"/>
                  </a:cubicBezTo>
                  <a:lnTo>
                    <a:pt x="823091" y="895609"/>
                  </a:lnTo>
                  <a:cubicBezTo>
                    <a:pt x="819288" y="894658"/>
                    <a:pt x="815485" y="892756"/>
                    <a:pt x="813584" y="888953"/>
                  </a:cubicBezTo>
                  <a:lnTo>
                    <a:pt x="766048" y="811942"/>
                  </a:lnTo>
                  <a:lnTo>
                    <a:pt x="524563" y="828105"/>
                  </a:lnTo>
                  <a:cubicBezTo>
                    <a:pt x="519810" y="828105"/>
                    <a:pt x="515056" y="826204"/>
                    <a:pt x="512204" y="822401"/>
                  </a:cubicBezTo>
                  <a:lnTo>
                    <a:pt x="477027" y="774863"/>
                  </a:lnTo>
                  <a:lnTo>
                    <a:pt x="277374" y="885150"/>
                  </a:lnTo>
                  <a:cubicBezTo>
                    <a:pt x="270719" y="888953"/>
                    <a:pt x="263114" y="887052"/>
                    <a:pt x="258360" y="880397"/>
                  </a:cubicBezTo>
                  <a:lnTo>
                    <a:pt x="44446" y="570451"/>
                  </a:lnTo>
                  <a:cubicBezTo>
                    <a:pt x="43496" y="569501"/>
                    <a:pt x="43496" y="568550"/>
                    <a:pt x="42545" y="566648"/>
                  </a:cubicBezTo>
                  <a:lnTo>
                    <a:pt x="713" y="445903"/>
                  </a:lnTo>
                  <a:cubicBezTo>
                    <a:pt x="-1188" y="440198"/>
                    <a:pt x="713" y="433543"/>
                    <a:pt x="6417" y="429740"/>
                  </a:cubicBezTo>
                  <a:lnTo>
                    <a:pt x="205119" y="289979"/>
                  </a:lnTo>
                  <a:cubicBezTo>
                    <a:pt x="207021" y="288078"/>
                    <a:pt x="209873" y="287127"/>
                    <a:pt x="212725" y="287127"/>
                  </a:cubicBezTo>
                  <a:lnTo>
                    <a:pt x="338221" y="286176"/>
                  </a:lnTo>
                  <a:cubicBezTo>
                    <a:pt x="340122" y="286176"/>
                    <a:pt x="342024" y="286176"/>
                    <a:pt x="343925" y="287127"/>
                  </a:cubicBezTo>
                  <a:lnTo>
                    <a:pt x="484633" y="342271"/>
                  </a:lnTo>
                  <a:lnTo>
                    <a:pt x="512204" y="323256"/>
                  </a:lnTo>
                  <a:lnTo>
                    <a:pt x="475125" y="269063"/>
                  </a:lnTo>
                  <a:cubicBezTo>
                    <a:pt x="473224" y="266211"/>
                    <a:pt x="472273" y="263358"/>
                    <a:pt x="472273" y="259555"/>
                  </a:cubicBezTo>
                  <a:lnTo>
                    <a:pt x="479879" y="175889"/>
                  </a:lnTo>
                  <a:cubicBezTo>
                    <a:pt x="479879" y="171135"/>
                    <a:pt x="482731" y="166382"/>
                    <a:pt x="487485" y="164480"/>
                  </a:cubicBezTo>
                  <a:lnTo>
                    <a:pt x="583508" y="113139"/>
                  </a:lnTo>
                  <a:cubicBezTo>
                    <a:pt x="586360" y="112189"/>
                    <a:pt x="589213" y="111238"/>
                    <a:pt x="592065" y="111238"/>
                  </a:cubicBezTo>
                  <a:lnTo>
                    <a:pt x="668123" y="119795"/>
                  </a:lnTo>
                  <a:cubicBezTo>
                    <a:pt x="670975" y="119795"/>
                    <a:pt x="672876" y="120746"/>
                    <a:pt x="674778" y="122647"/>
                  </a:cubicBezTo>
                  <a:lnTo>
                    <a:pt x="816436" y="229131"/>
                  </a:lnTo>
                  <a:lnTo>
                    <a:pt x="940031" y="178741"/>
                  </a:lnTo>
                  <a:lnTo>
                    <a:pt x="1105457" y="11409"/>
                  </a:lnTo>
                  <a:cubicBezTo>
                    <a:pt x="1108309" y="8557"/>
                    <a:pt x="1111161" y="7606"/>
                    <a:pt x="1114014" y="7606"/>
                  </a:cubicBezTo>
                  <a:lnTo>
                    <a:pt x="1197678" y="0"/>
                  </a:lnTo>
                  <a:cubicBezTo>
                    <a:pt x="1202431" y="0"/>
                    <a:pt x="1206234" y="951"/>
                    <a:pt x="1209086" y="3803"/>
                  </a:cubicBezTo>
                  <a:lnTo>
                    <a:pt x="1275637" y="72257"/>
                  </a:lnTo>
                  <a:cubicBezTo>
                    <a:pt x="1276588" y="73208"/>
                    <a:pt x="1277538" y="75109"/>
                    <a:pt x="1278489" y="76060"/>
                  </a:cubicBezTo>
                  <a:lnTo>
                    <a:pt x="1364055" y="270014"/>
                  </a:lnTo>
                  <a:cubicBezTo>
                    <a:pt x="1365005" y="271915"/>
                    <a:pt x="1365005" y="274767"/>
                    <a:pt x="1365005" y="276669"/>
                  </a:cubicBezTo>
                  <a:lnTo>
                    <a:pt x="1356449" y="387907"/>
                  </a:lnTo>
                  <a:cubicBezTo>
                    <a:pt x="1356449" y="393611"/>
                    <a:pt x="1351695" y="399316"/>
                    <a:pt x="1345991" y="400267"/>
                  </a:cubicBezTo>
                  <a:lnTo>
                    <a:pt x="1149190" y="453509"/>
                  </a:lnTo>
                  <a:lnTo>
                    <a:pt x="1121619" y="539077"/>
                  </a:lnTo>
                  <a:lnTo>
                    <a:pt x="1143486" y="841416"/>
                  </a:lnTo>
                  <a:cubicBezTo>
                    <a:pt x="1143486" y="846170"/>
                    <a:pt x="1141585" y="850923"/>
                    <a:pt x="1138732" y="853775"/>
                  </a:cubicBezTo>
                  <a:lnTo>
                    <a:pt x="1052216" y="925082"/>
                  </a:lnTo>
                  <a:cubicBezTo>
                    <a:pt x="1050315" y="930786"/>
                    <a:pt x="1046512" y="931737"/>
                    <a:pt x="1043660" y="931737"/>
                  </a:cubicBezTo>
                  <a:close/>
                  <a:moveTo>
                    <a:pt x="833549" y="868037"/>
                  </a:moveTo>
                  <a:lnTo>
                    <a:pt x="1038906" y="902264"/>
                  </a:lnTo>
                  <a:lnTo>
                    <a:pt x="1114964" y="839514"/>
                  </a:lnTo>
                  <a:lnTo>
                    <a:pt x="1094048" y="541929"/>
                  </a:lnTo>
                  <a:cubicBezTo>
                    <a:pt x="1094048" y="540027"/>
                    <a:pt x="1094048" y="538126"/>
                    <a:pt x="1094999" y="536224"/>
                  </a:cubicBezTo>
                  <a:lnTo>
                    <a:pt x="1126373" y="440198"/>
                  </a:lnTo>
                  <a:cubicBezTo>
                    <a:pt x="1128274" y="435444"/>
                    <a:pt x="1131127" y="431641"/>
                    <a:pt x="1135880" y="430691"/>
                  </a:cubicBezTo>
                  <a:lnTo>
                    <a:pt x="1329828" y="379350"/>
                  </a:lnTo>
                  <a:lnTo>
                    <a:pt x="1337434" y="281423"/>
                  </a:lnTo>
                  <a:lnTo>
                    <a:pt x="1253770" y="94124"/>
                  </a:lnTo>
                  <a:lnTo>
                    <a:pt x="1193875" y="32326"/>
                  </a:lnTo>
                  <a:lnTo>
                    <a:pt x="1122570" y="38981"/>
                  </a:lnTo>
                  <a:lnTo>
                    <a:pt x="959045" y="203461"/>
                  </a:lnTo>
                  <a:cubicBezTo>
                    <a:pt x="958094" y="204412"/>
                    <a:pt x="956193" y="206313"/>
                    <a:pt x="954292" y="206313"/>
                  </a:cubicBezTo>
                  <a:lnTo>
                    <a:pt x="820239" y="260506"/>
                  </a:lnTo>
                  <a:cubicBezTo>
                    <a:pt x="815485" y="262408"/>
                    <a:pt x="810732" y="261457"/>
                    <a:pt x="805978" y="258605"/>
                  </a:cubicBezTo>
                  <a:lnTo>
                    <a:pt x="661468" y="149268"/>
                  </a:lnTo>
                  <a:lnTo>
                    <a:pt x="593966" y="141662"/>
                  </a:lnTo>
                  <a:lnTo>
                    <a:pt x="509352" y="187298"/>
                  </a:lnTo>
                  <a:lnTo>
                    <a:pt x="503647" y="257654"/>
                  </a:lnTo>
                  <a:lnTo>
                    <a:pt x="545479" y="319453"/>
                  </a:lnTo>
                  <a:cubicBezTo>
                    <a:pt x="547381" y="322305"/>
                    <a:pt x="548331" y="326108"/>
                    <a:pt x="547381" y="329911"/>
                  </a:cubicBezTo>
                  <a:cubicBezTo>
                    <a:pt x="546430" y="333714"/>
                    <a:pt x="544528" y="336566"/>
                    <a:pt x="541676" y="339419"/>
                  </a:cubicBezTo>
                  <a:lnTo>
                    <a:pt x="496041" y="370793"/>
                  </a:lnTo>
                  <a:cubicBezTo>
                    <a:pt x="492239" y="373646"/>
                    <a:pt x="487485" y="373646"/>
                    <a:pt x="482731" y="372695"/>
                  </a:cubicBezTo>
                  <a:lnTo>
                    <a:pt x="337270" y="315650"/>
                  </a:lnTo>
                  <a:lnTo>
                    <a:pt x="217479" y="316600"/>
                  </a:lnTo>
                  <a:lnTo>
                    <a:pt x="31136" y="446854"/>
                  </a:lnTo>
                  <a:lnTo>
                    <a:pt x="68215" y="556190"/>
                  </a:lnTo>
                  <a:lnTo>
                    <a:pt x="274522" y="854726"/>
                  </a:lnTo>
                  <a:lnTo>
                    <a:pt x="473224" y="744439"/>
                  </a:lnTo>
                  <a:cubicBezTo>
                    <a:pt x="479879" y="740636"/>
                    <a:pt x="487485" y="742538"/>
                    <a:pt x="491288" y="748242"/>
                  </a:cubicBezTo>
                  <a:lnTo>
                    <a:pt x="529317" y="799583"/>
                  </a:lnTo>
                  <a:lnTo>
                    <a:pt x="770801" y="783420"/>
                  </a:lnTo>
                  <a:cubicBezTo>
                    <a:pt x="775555" y="783420"/>
                    <a:pt x="781259" y="785321"/>
                    <a:pt x="784112" y="790075"/>
                  </a:cubicBezTo>
                  <a:lnTo>
                    <a:pt x="833549" y="86803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7E682846-7E6F-8B40-968A-0E19C87EADEF}"/>
                </a:ext>
              </a:extLst>
            </p:cNvPr>
            <p:cNvSpPr/>
            <p:nvPr/>
          </p:nvSpPr>
          <p:spPr>
            <a:xfrm>
              <a:off x="6172058" y="2665123"/>
              <a:ext cx="855495" cy="1033890"/>
            </a:xfrm>
            <a:custGeom>
              <a:avLst/>
              <a:gdLst>
                <a:gd name="connsiteX0" fmla="*/ 190145 w 855495"/>
                <a:gd name="connsiteY0" fmla="*/ 1031989 h 1033890"/>
                <a:gd name="connsiteX1" fmla="*/ 183490 w 855495"/>
                <a:gd name="connsiteY1" fmla="*/ 1030087 h 1033890"/>
                <a:gd name="connsiteX2" fmla="*/ 176835 w 855495"/>
                <a:gd name="connsiteY2" fmla="*/ 1020580 h 1033890"/>
                <a:gd name="connsiteX3" fmla="*/ 161623 w 855495"/>
                <a:gd name="connsiteY3" fmla="*/ 932160 h 1033890"/>
                <a:gd name="connsiteX4" fmla="*/ 33275 w 855495"/>
                <a:gd name="connsiteY4" fmla="*/ 896982 h 1033890"/>
                <a:gd name="connsiteX5" fmla="*/ 22817 w 855495"/>
                <a:gd name="connsiteY5" fmla="*/ 884622 h 1033890"/>
                <a:gd name="connsiteX6" fmla="*/ 0 w 855495"/>
                <a:gd name="connsiteY6" fmla="*/ 580381 h 1033890"/>
                <a:gd name="connsiteX7" fmla="*/ 951 w 855495"/>
                <a:gd name="connsiteY7" fmla="*/ 574677 h 1033890"/>
                <a:gd name="connsiteX8" fmla="*/ 35177 w 855495"/>
                <a:gd name="connsiteY8" fmla="*/ 477700 h 1033890"/>
                <a:gd name="connsiteX9" fmla="*/ 44684 w 855495"/>
                <a:gd name="connsiteY9" fmla="*/ 469143 h 1033890"/>
                <a:gd name="connsiteX10" fmla="*/ 237682 w 855495"/>
                <a:gd name="connsiteY10" fmla="*/ 416852 h 1033890"/>
                <a:gd name="connsiteX11" fmla="*/ 244337 w 855495"/>
                <a:gd name="connsiteY11" fmla="*/ 319875 h 1033890"/>
                <a:gd name="connsiteX12" fmla="*/ 163525 w 855495"/>
                <a:gd name="connsiteY12" fmla="*/ 127823 h 1033890"/>
                <a:gd name="connsiteX13" fmla="*/ 166377 w 855495"/>
                <a:gd name="connsiteY13" fmla="*/ 112611 h 1033890"/>
                <a:gd name="connsiteX14" fmla="*/ 274760 w 855495"/>
                <a:gd name="connsiteY14" fmla="*/ 4226 h 1033890"/>
                <a:gd name="connsiteX15" fmla="*/ 290922 w 855495"/>
                <a:gd name="connsiteY15" fmla="*/ 1373 h 1033890"/>
                <a:gd name="connsiteX16" fmla="*/ 568534 w 855495"/>
                <a:gd name="connsiteY16" fmla="*/ 131626 h 1033890"/>
                <a:gd name="connsiteX17" fmla="*/ 660755 w 855495"/>
                <a:gd name="connsiteY17" fmla="*/ 33699 h 1033890"/>
                <a:gd name="connsiteX18" fmla="*/ 672164 w 855495"/>
                <a:gd name="connsiteY18" fmla="*/ 28945 h 1033890"/>
                <a:gd name="connsiteX19" fmla="*/ 682621 w 855495"/>
                <a:gd name="connsiteY19" fmla="*/ 34650 h 1033890"/>
                <a:gd name="connsiteX20" fmla="*/ 823329 w 855495"/>
                <a:gd name="connsiteY20" fmla="*/ 209588 h 1033890"/>
                <a:gd name="connsiteX21" fmla="*/ 825230 w 855495"/>
                <a:gd name="connsiteY21" fmla="*/ 223849 h 1033890"/>
                <a:gd name="connsiteX22" fmla="*/ 813822 w 855495"/>
                <a:gd name="connsiteY22" fmla="*/ 232406 h 1033890"/>
                <a:gd name="connsiteX23" fmla="*/ 631282 w 855495"/>
                <a:gd name="connsiteY23" fmla="*/ 259027 h 1033890"/>
                <a:gd name="connsiteX24" fmla="*/ 778645 w 855495"/>
                <a:gd name="connsiteY24" fmla="*/ 414000 h 1033890"/>
                <a:gd name="connsiteX25" fmla="*/ 782448 w 855495"/>
                <a:gd name="connsiteY25" fmla="*/ 423507 h 1033890"/>
                <a:gd name="connsiteX26" fmla="*/ 781497 w 855495"/>
                <a:gd name="connsiteY26" fmla="*/ 529041 h 1033890"/>
                <a:gd name="connsiteX27" fmla="*/ 849949 w 855495"/>
                <a:gd name="connsiteY27" fmla="*/ 582283 h 1033890"/>
                <a:gd name="connsiteX28" fmla="*/ 852802 w 855495"/>
                <a:gd name="connsiteY28" fmla="*/ 602249 h 1033890"/>
                <a:gd name="connsiteX29" fmla="*/ 655050 w 855495"/>
                <a:gd name="connsiteY29" fmla="*/ 864656 h 1033890"/>
                <a:gd name="connsiteX30" fmla="*/ 651248 w 855495"/>
                <a:gd name="connsiteY30" fmla="*/ 868459 h 1033890"/>
                <a:gd name="connsiteX31" fmla="*/ 566633 w 855495"/>
                <a:gd name="connsiteY31" fmla="*/ 923603 h 1033890"/>
                <a:gd name="connsiteX32" fmla="*/ 533358 w 855495"/>
                <a:gd name="connsiteY32" fmla="*/ 999663 h 1033890"/>
                <a:gd name="connsiteX33" fmla="*/ 517195 w 855495"/>
                <a:gd name="connsiteY33" fmla="*/ 1008220 h 1033890"/>
                <a:gd name="connsiteX34" fmla="*/ 352720 w 855495"/>
                <a:gd name="connsiteY34" fmla="*/ 975894 h 1033890"/>
                <a:gd name="connsiteX35" fmla="*/ 197751 w 855495"/>
                <a:gd name="connsiteY35" fmla="*/ 1033890 h 1033890"/>
                <a:gd name="connsiteX36" fmla="*/ 190145 w 855495"/>
                <a:gd name="connsiteY36" fmla="*/ 1031989 h 1033890"/>
                <a:gd name="connsiteX37" fmla="*/ 50389 w 855495"/>
                <a:gd name="connsiteY37" fmla="*/ 871312 h 1033890"/>
                <a:gd name="connsiteX38" fmla="*/ 177786 w 855495"/>
                <a:gd name="connsiteY38" fmla="*/ 906490 h 1033890"/>
                <a:gd name="connsiteX39" fmla="*/ 188244 w 855495"/>
                <a:gd name="connsiteY39" fmla="*/ 917899 h 1033890"/>
                <a:gd name="connsiteX40" fmla="*/ 201554 w 855495"/>
                <a:gd name="connsiteY40" fmla="*/ 998713 h 1033890"/>
                <a:gd name="connsiteX41" fmla="*/ 344163 w 855495"/>
                <a:gd name="connsiteY41" fmla="*/ 945470 h 1033890"/>
                <a:gd name="connsiteX42" fmla="*/ 351769 w 855495"/>
                <a:gd name="connsiteY42" fmla="*/ 944520 h 1033890"/>
                <a:gd name="connsiteX43" fmla="*/ 508639 w 855495"/>
                <a:gd name="connsiteY43" fmla="*/ 975894 h 1033890"/>
                <a:gd name="connsiteX44" fmla="*/ 539062 w 855495"/>
                <a:gd name="connsiteY44" fmla="*/ 906490 h 1033890"/>
                <a:gd name="connsiteX45" fmla="*/ 544766 w 855495"/>
                <a:gd name="connsiteY45" fmla="*/ 899834 h 1033890"/>
                <a:gd name="connsiteX46" fmla="*/ 631282 w 855495"/>
                <a:gd name="connsiteY46" fmla="*/ 843740 h 1033890"/>
                <a:gd name="connsiteX47" fmla="*/ 818575 w 855495"/>
                <a:gd name="connsiteY47" fmla="*/ 594643 h 1033890"/>
                <a:gd name="connsiteX48" fmla="*/ 755827 w 855495"/>
                <a:gd name="connsiteY48" fmla="*/ 546154 h 1033890"/>
                <a:gd name="connsiteX49" fmla="*/ 750123 w 855495"/>
                <a:gd name="connsiteY49" fmla="*/ 534745 h 1033890"/>
                <a:gd name="connsiteX50" fmla="*/ 751074 w 855495"/>
                <a:gd name="connsiteY50" fmla="*/ 428261 h 1033890"/>
                <a:gd name="connsiteX51" fmla="*/ 588500 w 855495"/>
                <a:gd name="connsiteY51" fmla="*/ 258076 h 1033890"/>
                <a:gd name="connsiteX52" fmla="*/ 585647 w 855495"/>
                <a:gd name="connsiteY52" fmla="*/ 243815 h 1033890"/>
                <a:gd name="connsiteX53" fmla="*/ 597056 w 855495"/>
                <a:gd name="connsiteY53" fmla="*/ 234308 h 1033890"/>
                <a:gd name="connsiteX54" fmla="*/ 782448 w 855495"/>
                <a:gd name="connsiteY54" fmla="*/ 207687 h 1033890"/>
                <a:gd name="connsiteX55" fmla="*/ 668360 w 855495"/>
                <a:gd name="connsiteY55" fmla="*/ 65074 h 1033890"/>
                <a:gd name="connsiteX56" fmla="*/ 580894 w 855495"/>
                <a:gd name="connsiteY56" fmla="*/ 158247 h 1033890"/>
                <a:gd name="connsiteX57" fmla="*/ 564731 w 855495"/>
                <a:gd name="connsiteY57" fmla="*/ 161100 h 1033890"/>
                <a:gd name="connsiteX58" fmla="*/ 287119 w 855495"/>
                <a:gd name="connsiteY58" fmla="*/ 30847 h 1033890"/>
                <a:gd name="connsiteX59" fmla="*/ 192997 w 855495"/>
                <a:gd name="connsiteY59" fmla="*/ 124971 h 1033890"/>
                <a:gd name="connsiteX60" fmla="*/ 271908 w 855495"/>
                <a:gd name="connsiteY60" fmla="*/ 311319 h 1033890"/>
                <a:gd name="connsiteX61" fmla="*/ 272858 w 855495"/>
                <a:gd name="connsiteY61" fmla="*/ 317974 h 1033890"/>
                <a:gd name="connsiteX62" fmla="*/ 265253 w 855495"/>
                <a:gd name="connsiteY62" fmla="*/ 428261 h 1033890"/>
                <a:gd name="connsiteX63" fmla="*/ 254795 w 855495"/>
                <a:gd name="connsiteY63" fmla="*/ 441572 h 1033890"/>
                <a:gd name="connsiteX64" fmla="*/ 58945 w 855495"/>
                <a:gd name="connsiteY64" fmla="*/ 493863 h 1033890"/>
                <a:gd name="connsiteX65" fmla="*/ 28522 w 855495"/>
                <a:gd name="connsiteY65" fmla="*/ 580381 h 1033890"/>
                <a:gd name="connsiteX66" fmla="*/ 50389 w 855495"/>
                <a:gd name="connsiteY66" fmla="*/ 871312 h 103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855495" h="1033890">
                  <a:moveTo>
                    <a:pt x="190145" y="1031989"/>
                  </a:moveTo>
                  <a:cubicBezTo>
                    <a:pt x="187293" y="1031989"/>
                    <a:pt x="185392" y="1031038"/>
                    <a:pt x="183490" y="1030087"/>
                  </a:cubicBezTo>
                  <a:cubicBezTo>
                    <a:pt x="179687" y="1028186"/>
                    <a:pt x="176835" y="1024383"/>
                    <a:pt x="176835" y="1020580"/>
                  </a:cubicBezTo>
                  <a:lnTo>
                    <a:pt x="161623" y="932160"/>
                  </a:lnTo>
                  <a:lnTo>
                    <a:pt x="33275" y="896982"/>
                  </a:lnTo>
                  <a:cubicBezTo>
                    <a:pt x="27571" y="895080"/>
                    <a:pt x="22817" y="890327"/>
                    <a:pt x="22817" y="884622"/>
                  </a:cubicBezTo>
                  <a:lnTo>
                    <a:pt x="0" y="580381"/>
                  </a:lnTo>
                  <a:cubicBezTo>
                    <a:pt x="0" y="578480"/>
                    <a:pt x="0" y="576579"/>
                    <a:pt x="951" y="574677"/>
                  </a:cubicBezTo>
                  <a:lnTo>
                    <a:pt x="35177" y="477700"/>
                  </a:lnTo>
                  <a:cubicBezTo>
                    <a:pt x="37078" y="472946"/>
                    <a:pt x="39930" y="470094"/>
                    <a:pt x="44684" y="469143"/>
                  </a:cubicBezTo>
                  <a:lnTo>
                    <a:pt x="237682" y="416852"/>
                  </a:lnTo>
                  <a:lnTo>
                    <a:pt x="244337" y="319875"/>
                  </a:lnTo>
                  <a:lnTo>
                    <a:pt x="163525" y="127823"/>
                  </a:lnTo>
                  <a:cubicBezTo>
                    <a:pt x="161623" y="122119"/>
                    <a:pt x="162574" y="116414"/>
                    <a:pt x="166377" y="112611"/>
                  </a:cubicBezTo>
                  <a:lnTo>
                    <a:pt x="274760" y="4226"/>
                  </a:lnTo>
                  <a:cubicBezTo>
                    <a:pt x="278563" y="423"/>
                    <a:pt x="285218" y="-1479"/>
                    <a:pt x="290922" y="1373"/>
                  </a:cubicBezTo>
                  <a:lnTo>
                    <a:pt x="568534" y="131626"/>
                  </a:lnTo>
                  <a:lnTo>
                    <a:pt x="660755" y="33699"/>
                  </a:lnTo>
                  <a:cubicBezTo>
                    <a:pt x="663607" y="30847"/>
                    <a:pt x="667410" y="28945"/>
                    <a:pt x="672164" y="28945"/>
                  </a:cubicBezTo>
                  <a:cubicBezTo>
                    <a:pt x="675966" y="28945"/>
                    <a:pt x="679769" y="30847"/>
                    <a:pt x="682621" y="34650"/>
                  </a:cubicBezTo>
                  <a:lnTo>
                    <a:pt x="823329" y="209588"/>
                  </a:lnTo>
                  <a:cubicBezTo>
                    <a:pt x="826181" y="213391"/>
                    <a:pt x="827132" y="219096"/>
                    <a:pt x="825230" y="223849"/>
                  </a:cubicBezTo>
                  <a:cubicBezTo>
                    <a:pt x="823329" y="228603"/>
                    <a:pt x="819526" y="232406"/>
                    <a:pt x="813822" y="232406"/>
                  </a:cubicBezTo>
                  <a:lnTo>
                    <a:pt x="631282" y="259027"/>
                  </a:lnTo>
                  <a:lnTo>
                    <a:pt x="778645" y="414000"/>
                  </a:lnTo>
                  <a:cubicBezTo>
                    <a:pt x="781497" y="416852"/>
                    <a:pt x="782448" y="420655"/>
                    <a:pt x="782448" y="423507"/>
                  </a:cubicBezTo>
                  <a:lnTo>
                    <a:pt x="781497" y="529041"/>
                  </a:lnTo>
                  <a:lnTo>
                    <a:pt x="849949" y="582283"/>
                  </a:lnTo>
                  <a:cubicBezTo>
                    <a:pt x="855654" y="587037"/>
                    <a:pt x="857555" y="595594"/>
                    <a:pt x="852802" y="602249"/>
                  </a:cubicBezTo>
                  <a:lnTo>
                    <a:pt x="655050" y="864656"/>
                  </a:lnTo>
                  <a:cubicBezTo>
                    <a:pt x="654100" y="865607"/>
                    <a:pt x="653149" y="867509"/>
                    <a:pt x="651248" y="868459"/>
                  </a:cubicBezTo>
                  <a:lnTo>
                    <a:pt x="566633" y="923603"/>
                  </a:lnTo>
                  <a:lnTo>
                    <a:pt x="533358" y="999663"/>
                  </a:lnTo>
                  <a:cubicBezTo>
                    <a:pt x="530505" y="1005368"/>
                    <a:pt x="523850" y="1009171"/>
                    <a:pt x="517195" y="1008220"/>
                  </a:cubicBezTo>
                  <a:lnTo>
                    <a:pt x="352720" y="975894"/>
                  </a:lnTo>
                  <a:lnTo>
                    <a:pt x="197751" y="1033890"/>
                  </a:lnTo>
                  <a:cubicBezTo>
                    <a:pt x="193948" y="1031989"/>
                    <a:pt x="192047" y="1031989"/>
                    <a:pt x="190145" y="1031989"/>
                  </a:cubicBezTo>
                  <a:close/>
                  <a:moveTo>
                    <a:pt x="50389" y="871312"/>
                  </a:moveTo>
                  <a:lnTo>
                    <a:pt x="177786" y="906490"/>
                  </a:lnTo>
                  <a:cubicBezTo>
                    <a:pt x="183490" y="908391"/>
                    <a:pt x="187293" y="912194"/>
                    <a:pt x="188244" y="917899"/>
                  </a:cubicBezTo>
                  <a:lnTo>
                    <a:pt x="201554" y="998713"/>
                  </a:lnTo>
                  <a:lnTo>
                    <a:pt x="344163" y="945470"/>
                  </a:lnTo>
                  <a:cubicBezTo>
                    <a:pt x="347015" y="944520"/>
                    <a:pt x="348917" y="944520"/>
                    <a:pt x="351769" y="944520"/>
                  </a:cubicBezTo>
                  <a:lnTo>
                    <a:pt x="508639" y="975894"/>
                  </a:lnTo>
                  <a:lnTo>
                    <a:pt x="539062" y="906490"/>
                  </a:lnTo>
                  <a:cubicBezTo>
                    <a:pt x="540013" y="903637"/>
                    <a:pt x="541914" y="901736"/>
                    <a:pt x="544766" y="899834"/>
                  </a:cubicBezTo>
                  <a:lnTo>
                    <a:pt x="631282" y="843740"/>
                  </a:lnTo>
                  <a:lnTo>
                    <a:pt x="818575" y="594643"/>
                  </a:lnTo>
                  <a:lnTo>
                    <a:pt x="755827" y="546154"/>
                  </a:lnTo>
                  <a:cubicBezTo>
                    <a:pt x="752025" y="543302"/>
                    <a:pt x="750123" y="539499"/>
                    <a:pt x="750123" y="534745"/>
                  </a:cubicBezTo>
                  <a:lnTo>
                    <a:pt x="751074" y="428261"/>
                  </a:lnTo>
                  <a:lnTo>
                    <a:pt x="588500" y="258076"/>
                  </a:lnTo>
                  <a:cubicBezTo>
                    <a:pt x="584697" y="254273"/>
                    <a:pt x="583746" y="248569"/>
                    <a:pt x="585647" y="243815"/>
                  </a:cubicBezTo>
                  <a:cubicBezTo>
                    <a:pt x="587549" y="239061"/>
                    <a:pt x="591352" y="235258"/>
                    <a:pt x="597056" y="234308"/>
                  </a:cubicBezTo>
                  <a:lnTo>
                    <a:pt x="782448" y="207687"/>
                  </a:lnTo>
                  <a:lnTo>
                    <a:pt x="668360" y="65074"/>
                  </a:lnTo>
                  <a:lnTo>
                    <a:pt x="580894" y="158247"/>
                  </a:lnTo>
                  <a:cubicBezTo>
                    <a:pt x="577091" y="163001"/>
                    <a:pt x="570436" y="163952"/>
                    <a:pt x="564731" y="161100"/>
                  </a:cubicBezTo>
                  <a:lnTo>
                    <a:pt x="287119" y="30847"/>
                  </a:lnTo>
                  <a:lnTo>
                    <a:pt x="192997" y="124971"/>
                  </a:lnTo>
                  <a:lnTo>
                    <a:pt x="271908" y="311319"/>
                  </a:lnTo>
                  <a:cubicBezTo>
                    <a:pt x="272858" y="313220"/>
                    <a:pt x="272858" y="315122"/>
                    <a:pt x="272858" y="317974"/>
                  </a:cubicBezTo>
                  <a:lnTo>
                    <a:pt x="265253" y="428261"/>
                  </a:lnTo>
                  <a:cubicBezTo>
                    <a:pt x="265253" y="433966"/>
                    <a:pt x="260499" y="439670"/>
                    <a:pt x="254795" y="441572"/>
                  </a:cubicBezTo>
                  <a:lnTo>
                    <a:pt x="58945" y="493863"/>
                  </a:lnTo>
                  <a:lnTo>
                    <a:pt x="28522" y="580381"/>
                  </a:lnTo>
                  <a:lnTo>
                    <a:pt x="50389" y="871312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53" name="Graphic 7">
              <a:extLst>
                <a:ext uri="{FF2B5EF4-FFF2-40B4-BE49-F238E27FC236}">
                  <a16:creationId xmlns:a16="http://schemas.microsoft.com/office/drawing/2014/main" id="{529EDA82-A779-4647-924E-DAF82C0E4E4E}"/>
                </a:ext>
              </a:extLst>
            </p:cNvPr>
            <p:cNvGrpSpPr/>
            <p:nvPr/>
          </p:nvGrpSpPr>
          <p:grpSpPr>
            <a:xfrm>
              <a:off x="4504484" y="2869715"/>
              <a:ext cx="2918976" cy="1934072"/>
              <a:chOff x="4504484" y="2869715"/>
              <a:chExt cx="2918976" cy="1934072"/>
            </a:xfrm>
            <a:grpFill/>
          </p:grpSpPr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EA4259B3-B2AA-A94A-974B-6E2BD103FBFD}"/>
                  </a:ext>
                </a:extLst>
              </p:cNvPr>
              <p:cNvSpPr/>
              <p:nvPr/>
            </p:nvSpPr>
            <p:spPr>
              <a:xfrm>
                <a:off x="6763409" y="2869715"/>
                <a:ext cx="660051" cy="913915"/>
              </a:xfrm>
              <a:custGeom>
                <a:avLst/>
                <a:gdLst>
                  <a:gd name="connsiteX0" fmla="*/ 236731 w 660051"/>
                  <a:gd name="connsiteY0" fmla="*/ 913915 h 913915"/>
                  <a:gd name="connsiteX1" fmla="*/ 179687 w 660051"/>
                  <a:gd name="connsiteY1" fmla="*/ 913915 h 913915"/>
                  <a:gd name="connsiteX2" fmla="*/ 168278 w 660051"/>
                  <a:gd name="connsiteY2" fmla="*/ 908211 h 913915"/>
                  <a:gd name="connsiteX3" fmla="*/ 47536 w 660051"/>
                  <a:gd name="connsiteY3" fmla="*/ 741829 h 913915"/>
                  <a:gd name="connsiteX4" fmla="*/ 44684 w 660051"/>
                  <a:gd name="connsiteY4" fmla="*/ 734223 h 913915"/>
                  <a:gd name="connsiteX5" fmla="*/ 38980 w 660051"/>
                  <a:gd name="connsiteY5" fmla="*/ 651508 h 913915"/>
                  <a:gd name="connsiteX6" fmla="*/ 41832 w 660051"/>
                  <a:gd name="connsiteY6" fmla="*/ 642000 h 913915"/>
                  <a:gd name="connsiteX7" fmla="*/ 231977 w 660051"/>
                  <a:gd name="connsiteY7" fmla="*/ 391002 h 913915"/>
                  <a:gd name="connsiteX8" fmla="*/ 166377 w 660051"/>
                  <a:gd name="connsiteY8" fmla="*/ 337759 h 913915"/>
                  <a:gd name="connsiteX9" fmla="*/ 160673 w 660051"/>
                  <a:gd name="connsiteY9" fmla="*/ 326350 h 913915"/>
                  <a:gd name="connsiteX10" fmla="*/ 160673 w 660051"/>
                  <a:gd name="connsiteY10" fmla="*/ 219866 h 913915"/>
                  <a:gd name="connsiteX11" fmla="*/ 3803 w 660051"/>
                  <a:gd name="connsiteY11" fmla="*/ 53484 h 913915"/>
                  <a:gd name="connsiteX12" fmla="*/ 951 w 660051"/>
                  <a:gd name="connsiteY12" fmla="*/ 39223 h 913915"/>
                  <a:gd name="connsiteX13" fmla="*/ 12359 w 660051"/>
                  <a:gd name="connsiteY13" fmla="*/ 29716 h 913915"/>
                  <a:gd name="connsiteX14" fmla="*/ 217716 w 660051"/>
                  <a:gd name="connsiteY14" fmla="*/ 242 h 913915"/>
                  <a:gd name="connsiteX15" fmla="*/ 231026 w 660051"/>
                  <a:gd name="connsiteY15" fmla="*/ 4996 h 913915"/>
                  <a:gd name="connsiteX16" fmla="*/ 381241 w 660051"/>
                  <a:gd name="connsiteY16" fmla="*/ 183737 h 913915"/>
                  <a:gd name="connsiteX17" fmla="*/ 482018 w 660051"/>
                  <a:gd name="connsiteY17" fmla="*/ 157116 h 913915"/>
                  <a:gd name="connsiteX18" fmla="*/ 498181 w 660051"/>
                  <a:gd name="connsiteY18" fmla="*/ 163772 h 913915"/>
                  <a:gd name="connsiteX19" fmla="*/ 627479 w 660051"/>
                  <a:gd name="connsiteY19" fmla="*/ 371986 h 913915"/>
                  <a:gd name="connsiteX20" fmla="*/ 629381 w 660051"/>
                  <a:gd name="connsiteY20" fmla="*/ 377691 h 913915"/>
                  <a:gd name="connsiteX21" fmla="*/ 659804 w 660051"/>
                  <a:gd name="connsiteY21" fmla="*/ 603019 h 913915"/>
                  <a:gd name="connsiteX22" fmla="*/ 656001 w 660051"/>
                  <a:gd name="connsiteY22" fmla="*/ 614428 h 913915"/>
                  <a:gd name="connsiteX23" fmla="*/ 510540 w 660051"/>
                  <a:gd name="connsiteY23" fmla="*/ 776056 h 913915"/>
                  <a:gd name="connsiteX24" fmla="*/ 496279 w 660051"/>
                  <a:gd name="connsiteY24" fmla="*/ 780810 h 913915"/>
                  <a:gd name="connsiteX25" fmla="*/ 249090 w 660051"/>
                  <a:gd name="connsiteY25" fmla="*/ 723765 h 913915"/>
                  <a:gd name="connsiteX26" fmla="*/ 249090 w 660051"/>
                  <a:gd name="connsiteY26" fmla="*/ 900605 h 913915"/>
                  <a:gd name="connsiteX27" fmla="*/ 236731 w 660051"/>
                  <a:gd name="connsiteY27" fmla="*/ 913915 h 913915"/>
                  <a:gd name="connsiteX28" fmla="*/ 186342 w 660051"/>
                  <a:gd name="connsiteY28" fmla="*/ 885393 h 913915"/>
                  <a:gd name="connsiteX29" fmla="*/ 221519 w 660051"/>
                  <a:gd name="connsiteY29" fmla="*/ 885393 h 913915"/>
                  <a:gd name="connsiteX30" fmla="*/ 221519 w 660051"/>
                  <a:gd name="connsiteY30" fmla="*/ 704750 h 913915"/>
                  <a:gd name="connsiteX31" fmla="*/ 227224 w 660051"/>
                  <a:gd name="connsiteY31" fmla="*/ 693341 h 913915"/>
                  <a:gd name="connsiteX32" fmla="*/ 239583 w 660051"/>
                  <a:gd name="connsiteY32" fmla="*/ 690488 h 913915"/>
                  <a:gd name="connsiteX33" fmla="*/ 496279 w 660051"/>
                  <a:gd name="connsiteY33" fmla="*/ 749435 h 913915"/>
                  <a:gd name="connsiteX34" fmla="*/ 631282 w 660051"/>
                  <a:gd name="connsiteY34" fmla="*/ 599216 h 913915"/>
                  <a:gd name="connsiteX35" fmla="*/ 601810 w 660051"/>
                  <a:gd name="connsiteY35" fmla="*/ 383395 h 913915"/>
                  <a:gd name="connsiteX36" fmla="*/ 479166 w 660051"/>
                  <a:gd name="connsiteY36" fmla="*/ 187540 h 913915"/>
                  <a:gd name="connsiteX37" fmla="*/ 379340 w 660051"/>
                  <a:gd name="connsiteY37" fmla="*/ 214162 h 913915"/>
                  <a:gd name="connsiteX38" fmla="*/ 365079 w 660051"/>
                  <a:gd name="connsiteY38" fmla="*/ 209408 h 913915"/>
                  <a:gd name="connsiteX39" fmla="*/ 213914 w 660051"/>
                  <a:gd name="connsiteY39" fmla="*/ 29716 h 913915"/>
                  <a:gd name="connsiteX40" fmla="*/ 43733 w 660051"/>
                  <a:gd name="connsiteY40" fmla="*/ 54435 h 913915"/>
                  <a:gd name="connsiteX41" fmla="*/ 185392 w 660051"/>
                  <a:gd name="connsiteY41" fmla="*/ 205605 h 913915"/>
                  <a:gd name="connsiteX42" fmla="*/ 189195 w 660051"/>
                  <a:gd name="connsiteY42" fmla="*/ 215112 h 913915"/>
                  <a:gd name="connsiteX43" fmla="*/ 189195 w 660051"/>
                  <a:gd name="connsiteY43" fmla="*/ 320646 h 913915"/>
                  <a:gd name="connsiteX44" fmla="*/ 260499 w 660051"/>
                  <a:gd name="connsiteY44" fmla="*/ 377691 h 913915"/>
                  <a:gd name="connsiteX45" fmla="*/ 263351 w 660051"/>
                  <a:gd name="connsiteY45" fmla="*/ 397657 h 913915"/>
                  <a:gd name="connsiteX46" fmla="*/ 67501 w 660051"/>
                  <a:gd name="connsiteY46" fmla="*/ 655311 h 913915"/>
                  <a:gd name="connsiteX47" fmla="*/ 73206 w 660051"/>
                  <a:gd name="connsiteY47" fmla="*/ 728518 h 913915"/>
                  <a:gd name="connsiteX48" fmla="*/ 186342 w 660051"/>
                  <a:gd name="connsiteY48" fmla="*/ 885393 h 913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660051" h="913915">
                    <a:moveTo>
                      <a:pt x="236731" y="913915"/>
                    </a:moveTo>
                    <a:lnTo>
                      <a:pt x="179687" y="913915"/>
                    </a:lnTo>
                    <a:cubicBezTo>
                      <a:pt x="174934" y="913915"/>
                      <a:pt x="171131" y="912014"/>
                      <a:pt x="168278" y="908211"/>
                    </a:cubicBezTo>
                    <a:lnTo>
                      <a:pt x="47536" y="741829"/>
                    </a:lnTo>
                    <a:cubicBezTo>
                      <a:pt x="45635" y="739928"/>
                      <a:pt x="44684" y="737075"/>
                      <a:pt x="44684" y="734223"/>
                    </a:cubicBezTo>
                    <a:lnTo>
                      <a:pt x="38980" y="651508"/>
                    </a:lnTo>
                    <a:cubicBezTo>
                      <a:pt x="38980" y="647705"/>
                      <a:pt x="39930" y="644852"/>
                      <a:pt x="41832" y="642000"/>
                    </a:cubicBezTo>
                    <a:lnTo>
                      <a:pt x="231977" y="391002"/>
                    </a:lnTo>
                    <a:lnTo>
                      <a:pt x="166377" y="337759"/>
                    </a:lnTo>
                    <a:cubicBezTo>
                      <a:pt x="162574" y="334907"/>
                      <a:pt x="160673" y="331104"/>
                      <a:pt x="160673" y="326350"/>
                    </a:cubicBezTo>
                    <a:lnTo>
                      <a:pt x="160673" y="219866"/>
                    </a:lnTo>
                    <a:lnTo>
                      <a:pt x="3803" y="53484"/>
                    </a:lnTo>
                    <a:cubicBezTo>
                      <a:pt x="0" y="49681"/>
                      <a:pt x="-951" y="43977"/>
                      <a:pt x="951" y="39223"/>
                    </a:cubicBezTo>
                    <a:cubicBezTo>
                      <a:pt x="2852" y="34469"/>
                      <a:pt x="6655" y="30666"/>
                      <a:pt x="12359" y="29716"/>
                    </a:cubicBezTo>
                    <a:lnTo>
                      <a:pt x="217716" y="242"/>
                    </a:lnTo>
                    <a:cubicBezTo>
                      <a:pt x="222470" y="-708"/>
                      <a:pt x="227224" y="1193"/>
                      <a:pt x="231026" y="4996"/>
                    </a:cubicBezTo>
                    <a:lnTo>
                      <a:pt x="381241" y="183737"/>
                    </a:lnTo>
                    <a:lnTo>
                      <a:pt x="482018" y="157116"/>
                    </a:lnTo>
                    <a:cubicBezTo>
                      <a:pt x="487723" y="155215"/>
                      <a:pt x="494378" y="158067"/>
                      <a:pt x="498181" y="163772"/>
                    </a:cubicBezTo>
                    <a:lnTo>
                      <a:pt x="627479" y="371986"/>
                    </a:lnTo>
                    <a:cubicBezTo>
                      <a:pt x="628430" y="373888"/>
                      <a:pt x="629381" y="375789"/>
                      <a:pt x="629381" y="377691"/>
                    </a:cubicBezTo>
                    <a:lnTo>
                      <a:pt x="659804" y="603019"/>
                    </a:lnTo>
                    <a:cubicBezTo>
                      <a:pt x="660755" y="606822"/>
                      <a:pt x="658853" y="611576"/>
                      <a:pt x="656001" y="614428"/>
                    </a:cubicBezTo>
                    <a:lnTo>
                      <a:pt x="510540" y="776056"/>
                    </a:lnTo>
                    <a:cubicBezTo>
                      <a:pt x="506737" y="779859"/>
                      <a:pt x="501983" y="781761"/>
                      <a:pt x="496279" y="780810"/>
                    </a:cubicBezTo>
                    <a:lnTo>
                      <a:pt x="249090" y="723765"/>
                    </a:lnTo>
                    <a:lnTo>
                      <a:pt x="249090" y="900605"/>
                    </a:lnTo>
                    <a:cubicBezTo>
                      <a:pt x="250992" y="908211"/>
                      <a:pt x="244337" y="913915"/>
                      <a:pt x="236731" y="913915"/>
                    </a:cubicBezTo>
                    <a:close/>
                    <a:moveTo>
                      <a:pt x="186342" y="885393"/>
                    </a:moveTo>
                    <a:lnTo>
                      <a:pt x="221519" y="885393"/>
                    </a:lnTo>
                    <a:lnTo>
                      <a:pt x="221519" y="704750"/>
                    </a:lnTo>
                    <a:cubicBezTo>
                      <a:pt x="221519" y="699996"/>
                      <a:pt x="223421" y="696193"/>
                      <a:pt x="227224" y="693341"/>
                    </a:cubicBezTo>
                    <a:cubicBezTo>
                      <a:pt x="231026" y="690488"/>
                      <a:pt x="234829" y="689538"/>
                      <a:pt x="239583" y="690488"/>
                    </a:cubicBezTo>
                    <a:lnTo>
                      <a:pt x="496279" y="749435"/>
                    </a:lnTo>
                    <a:lnTo>
                      <a:pt x="631282" y="599216"/>
                    </a:lnTo>
                    <a:lnTo>
                      <a:pt x="601810" y="383395"/>
                    </a:lnTo>
                    <a:lnTo>
                      <a:pt x="479166" y="187540"/>
                    </a:lnTo>
                    <a:lnTo>
                      <a:pt x="379340" y="214162"/>
                    </a:lnTo>
                    <a:cubicBezTo>
                      <a:pt x="373635" y="216063"/>
                      <a:pt x="367931" y="214162"/>
                      <a:pt x="365079" y="209408"/>
                    </a:cubicBezTo>
                    <a:lnTo>
                      <a:pt x="213914" y="29716"/>
                    </a:lnTo>
                    <a:lnTo>
                      <a:pt x="43733" y="54435"/>
                    </a:lnTo>
                    <a:lnTo>
                      <a:pt x="185392" y="205605"/>
                    </a:lnTo>
                    <a:cubicBezTo>
                      <a:pt x="188244" y="208457"/>
                      <a:pt x="189195" y="211309"/>
                      <a:pt x="189195" y="215112"/>
                    </a:cubicBezTo>
                    <a:lnTo>
                      <a:pt x="189195" y="320646"/>
                    </a:lnTo>
                    <a:lnTo>
                      <a:pt x="260499" y="377691"/>
                    </a:lnTo>
                    <a:cubicBezTo>
                      <a:pt x="266203" y="382445"/>
                      <a:pt x="267154" y="391002"/>
                      <a:pt x="263351" y="397657"/>
                    </a:cubicBezTo>
                    <a:lnTo>
                      <a:pt x="67501" y="655311"/>
                    </a:lnTo>
                    <a:lnTo>
                      <a:pt x="73206" y="728518"/>
                    </a:lnTo>
                    <a:lnTo>
                      <a:pt x="186342" y="885393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29350DAE-6951-3D4A-90AA-5C59F96287C5}"/>
                  </a:ext>
                </a:extLst>
              </p:cNvPr>
              <p:cNvSpPr/>
              <p:nvPr/>
            </p:nvSpPr>
            <p:spPr>
              <a:xfrm>
                <a:off x="5071622" y="3254765"/>
                <a:ext cx="840310" cy="864481"/>
              </a:xfrm>
              <a:custGeom>
                <a:avLst/>
                <a:gdLst>
                  <a:gd name="connsiteX0" fmla="*/ 493872 w 840310"/>
                  <a:gd name="connsiteY0" fmla="*/ 864481 h 864481"/>
                  <a:gd name="connsiteX1" fmla="*/ 482463 w 840310"/>
                  <a:gd name="connsiteY1" fmla="*/ 858777 h 864481"/>
                  <a:gd name="connsiteX2" fmla="*/ 415913 w 840310"/>
                  <a:gd name="connsiteY2" fmla="*/ 771307 h 864481"/>
                  <a:gd name="connsiteX3" fmla="*/ 326544 w 840310"/>
                  <a:gd name="connsiteY3" fmla="*/ 817894 h 864481"/>
                  <a:gd name="connsiteX4" fmla="*/ 309431 w 840310"/>
                  <a:gd name="connsiteY4" fmla="*/ 815042 h 864481"/>
                  <a:gd name="connsiteX5" fmla="*/ 80306 w 840310"/>
                  <a:gd name="connsiteY5" fmla="*/ 571649 h 864481"/>
                  <a:gd name="connsiteX6" fmla="*/ 77454 w 840310"/>
                  <a:gd name="connsiteY6" fmla="*/ 567846 h 864481"/>
                  <a:gd name="connsiteX7" fmla="*/ 22312 w 840310"/>
                  <a:gd name="connsiteY7" fmla="*/ 436643 h 864481"/>
                  <a:gd name="connsiteX8" fmla="*/ 21361 w 840310"/>
                  <a:gd name="connsiteY8" fmla="*/ 429036 h 864481"/>
                  <a:gd name="connsiteX9" fmla="*/ 56538 w 840310"/>
                  <a:gd name="connsiteY9" fmla="*/ 148565 h 864481"/>
                  <a:gd name="connsiteX10" fmla="*/ 2347 w 840310"/>
                  <a:gd name="connsiteY10" fmla="*/ 68701 h 864481"/>
                  <a:gd name="connsiteX11" fmla="*/ 4248 w 840310"/>
                  <a:gd name="connsiteY11" fmla="*/ 50637 h 864481"/>
                  <a:gd name="connsiteX12" fmla="*/ 50834 w 840310"/>
                  <a:gd name="connsiteY12" fmla="*/ 4050 h 864481"/>
                  <a:gd name="connsiteX13" fmla="*/ 62242 w 840310"/>
                  <a:gd name="connsiteY13" fmla="*/ 247 h 864481"/>
                  <a:gd name="connsiteX14" fmla="*/ 72700 w 840310"/>
                  <a:gd name="connsiteY14" fmla="*/ 5952 h 864481"/>
                  <a:gd name="connsiteX15" fmla="*/ 280909 w 840310"/>
                  <a:gd name="connsiteY15" fmla="*/ 306390 h 864481"/>
                  <a:gd name="connsiteX16" fmla="*/ 479611 w 840310"/>
                  <a:gd name="connsiteY16" fmla="*/ 198004 h 864481"/>
                  <a:gd name="connsiteX17" fmla="*/ 497675 w 840310"/>
                  <a:gd name="connsiteY17" fmla="*/ 201807 h 864481"/>
                  <a:gd name="connsiteX18" fmla="*/ 533803 w 840310"/>
                  <a:gd name="connsiteY18" fmla="*/ 251246 h 864481"/>
                  <a:gd name="connsiteX19" fmla="*/ 775287 w 840310"/>
                  <a:gd name="connsiteY19" fmla="*/ 236985 h 864481"/>
                  <a:gd name="connsiteX20" fmla="*/ 788597 w 840310"/>
                  <a:gd name="connsiteY20" fmla="*/ 243640 h 864481"/>
                  <a:gd name="connsiteX21" fmla="*/ 838035 w 840310"/>
                  <a:gd name="connsiteY21" fmla="*/ 321602 h 864481"/>
                  <a:gd name="connsiteX22" fmla="*/ 838986 w 840310"/>
                  <a:gd name="connsiteY22" fmla="*/ 334912 h 864481"/>
                  <a:gd name="connsiteX23" fmla="*/ 730603 w 840310"/>
                  <a:gd name="connsiteY23" fmla="*/ 611581 h 864481"/>
                  <a:gd name="connsiteX24" fmla="*/ 717293 w 840310"/>
                  <a:gd name="connsiteY24" fmla="*/ 621089 h 864481"/>
                  <a:gd name="connsiteX25" fmla="*/ 675461 w 840310"/>
                  <a:gd name="connsiteY25" fmla="*/ 621089 h 864481"/>
                  <a:gd name="connsiteX26" fmla="*/ 626974 w 840310"/>
                  <a:gd name="connsiteY26" fmla="*/ 684789 h 864481"/>
                  <a:gd name="connsiteX27" fmla="*/ 621269 w 840310"/>
                  <a:gd name="connsiteY27" fmla="*/ 848318 h 864481"/>
                  <a:gd name="connsiteX28" fmla="*/ 607009 w 840310"/>
                  <a:gd name="connsiteY28" fmla="*/ 861629 h 864481"/>
                  <a:gd name="connsiteX29" fmla="*/ 493872 w 840310"/>
                  <a:gd name="connsiteY29" fmla="*/ 864481 h 864481"/>
                  <a:gd name="connsiteX30" fmla="*/ 493872 w 840310"/>
                  <a:gd name="connsiteY30" fmla="*/ 864481 h 864481"/>
                  <a:gd name="connsiteX31" fmla="*/ 419715 w 840310"/>
                  <a:gd name="connsiteY31" fmla="*/ 738982 h 864481"/>
                  <a:gd name="connsiteX32" fmla="*/ 431124 w 840310"/>
                  <a:gd name="connsiteY32" fmla="*/ 744686 h 864481"/>
                  <a:gd name="connsiteX33" fmla="*/ 500527 w 840310"/>
                  <a:gd name="connsiteY33" fmla="*/ 835959 h 864481"/>
                  <a:gd name="connsiteX34" fmla="*/ 592748 w 840310"/>
                  <a:gd name="connsiteY34" fmla="*/ 834057 h 864481"/>
                  <a:gd name="connsiteX35" fmla="*/ 598452 w 840310"/>
                  <a:gd name="connsiteY35" fmla="*/ 679085 h 864481"/>
                  <a:gd name="connsiteX36" fmla="*/ 601304 w 840310"/>
                  <a:gd name="connsiteY36" fmla="*/ 670528 h 864481"/>
                  <a:gd name="connsiteX37" fmla="*/ 657397 w 840310"/>
                  <a:gd name="connsiteY37" fmla="*/ 597320 h 864481"/>
                  <a:gd name="connsiteX38" fmla="*/ 668806 w 840310"/>
                  <a:gd name="connsiteY38" fmla="*/ 591615 h 864481"/>
                  <a:gd name="connsiteX39" fmla="*/ 708736 w 840310"/>
                  <a:gd name="connsiteY39" fmla="*/ 591615 h 864481"/>
                  <a:gd name="connsiteX40" fmla="*/ 811415 w 840310"/>
                  <a:gd name="connsiteY40" fmla="*/ 330158 h 864481"/>
                  <a:gd name="connsiteX41" fmla="*/ 769583 w 840310"/>
                  <a:gd name="connsiteY41" fmla="*/ 265507 h 864481"/>
                  <a:gd name="connsiteX42" fmla="*/ 528098 w 840310"/>
                  <a:gd name="connsiteY42" fmla="*/ 279769 h 864481"/>
                  <a:gd name="connsiteX43" fmla="*/ 515739 w 840310"/>
                  <a:gd name="connsiteY43" fmla="*/ 274064 h 864481"/>
                  <a:gd name="connsiteX44" fmla="*/ 482463 w 840310"/>
                  <a:gd name="connsiteY44" fmla="*/ 228428 h 864481"/>
                  <a:gd name="connsiteX45" fmla="*/ 282811 w 840310"/>
                  <a:gd name="connsiteY45" fmla="*/ 336814 h 864481"/>
                  <a:gd name="connsiteX46" fmla="*/ 264747 w 840310"/>
                  <a:gd name="connsiteY46" fmla="*/ 332060 h 864481"/>
                  <a:gd name="connsiteX47" fmla="*/ 262846 w 840310"/>
                  <a:gd name="connsiteY47" fmla="*/ 329208 h 864481"/>
                  <a:gd name="connsiteX48" fmla="*/ 58439 w 840310"/>
                  <a:gd name="connsiteY48" fmla="*/ 34474 h 864481"/>
                  <a:gd name="connsiteX49" fmla="*/ 31819 w 840310"/>
                  <a:gd name="connsiteY49" fmla="*/ 61096 h 864481"/>
                  <a:gd name="connsiteX50" fmla="*/ 82208 w 840310"/>
                  <a:gd name="connsiteY50" fmla="*/ 135254 h 864481"/>
                  <a:gd name="connsiteX51" fmla="*/ 85060 w 840310"/>
                  <a:gd name="connsiteY51" fmla="*/ 144762 h 864481"/>
                  <a:gd name="connsiteX52" fmla="*/ 79355 w 840310"/>
                  <a:gd name="connsiteY52" fmla="*/ 193250 h 864481"/>
                  <a:gd name="connsiteX53" fmla="*/ 50834 w 840310"/>
                  <a:gd name="connsiteY53" fmla="*/ 426184 h 864481"/>
                  <a:gd name="connsiteX54" fmla="*/ 103124 w 840310"/>
                  <a:gd name="connsiteY54" fmla="*/ 551684 h 864481"/>
                  <a:gd name="connsiteX55" fmla="*/ 322741 w 840310"/>
                  <a:gd name="connsiteY55" fmla="*/ 785569 h 864481"/>
                  <a:gd name="connsiteX56" fmla="*/ 413060 w 840310"/>
                  <a:gd name="connsiteY56" fmla="*/ 738031 h 864481"/>
                  <a:gd name="connsiteX57" fmla="*/ 419715 w 840310"/>
                  <a:gd name="connsiteY57" fmla="*/ 738982 h 86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840310" h="864481">
                    <a:moveTo>
                      <a:pt x="493872" y="864481"/>
                    </a:moveTo>
                    <a:cubicBezTo>
                      <a:pt x="489118" y="864481"/>
                      <a:pt x="485316" y="862580"/>
                      <a:pt x="482463" y="858777"/>
                    </a:cubicBezTo>
                    <a:lnTo>
                      <a:pt x="415913" y="771307"/>
                    </a:lnTo>
                    <a:lnTo>
                      <a:pt x="326544" y="817894"/>
                    </a:lnTo>
                    <a:cubicBezTo>
                      <a:pt x="320840" y="820747"/>
                      <a:pt x="314185" y="819796"/>
                      <a:pt x="309431" y="815042"/>
                    </a:cubicBezTo>
                    <a:lnTo>
                      <a:pt x="80306" y="571649"/>
                    </a:lnTo>
                    <a:cubicBezTo>
                      <a:pt x="79355" y="570699"/>
                      <a:pt x="78405" y="568797"/>
                      <a:pt x="77454" y="567846"/>
                    </a:cubicBezTo>
                    <a:lnTo>
                      <a:pt x="22312" y="436643"/>
                    </a:lnTo>
                    <a:cubicBezTo>
                      <a:pt x="21361" y="434741"/>
                      <a:pt x="21361" y="431889"/>
                      <a:pt x="21361" y="429036"/>
                    </a:cubicBezTo>
                    <a:lnTo>
                      <a:pt x="56538" y="148565"/>
                    </a:lnTo>
                    <a:lnTo>
                      <a:pt x="2347" y="68701"/>
                    </a:lnTo>
                    <a:cubicBezTo>
                      <a:pt x="-1456" y="62997"/>
                      <a:pt x="-506" y="55391"/>
                      <a:pt x="4248" y="50637"/>
                    </a:cubicBezTo>
                    <a:lnTo>
                      <a:pt x="50834" y="4050"/>
                    </a:lnTo>
                    <a:cubicBezTo>
                      <a:pt x="53686" y="1198"/>
                      <a:pt x="58439" y="-703"/>
                      <a:pt x="62242" y="247"/>
                    </a:cubicBezTo>
                    <a:cubicBezTo>
                      <a:pt x="66045" y="247"/>
                      <a:pt x="69848" y="3100"/>
                      <a:pt x="72700" y="5952"/>
                    </a:cubicBezTo>
                    <a:lnTo>
                      <a:pt x="280909" y="306390"/>
                    </a:lnTo>
                    <a:lnTo>
                      <a:pt x="479611" y="198004"/>
                    </a:lnTo>
                    <a:cubicBezTo>
                      <a:pt x="486266" y="194201"/>
                      <a:pt x="493872" y="196102"/>
                      <a:pt x="497675" y="201807"/>
                    </a:cubicBezTo>
                    <a:lnTo>
                      <a:pt x="533803" y="251246"/>
                    </a:lnTo>
                    <a:lnTo>
                      <a:pt x="775287" y="236985"/>
                    </a:lnTo>
                    <a:cubicBezTo>
                      <a:pt x="780041" y="236985"/>
                      <a:pt x="785745" y="238886"/>
                      <a:pt x="788597" y="243640"/>
                    </a:cubicBezTo>
                    <a:lnTo>
                      <a:pt x="838035" y="321602"/>
                    </a:lnTo>
                    <a:cubicBezTo>
                      <a:pt x="840887" y="325405"/>
                      <a:pt x="840887" y="330158"/>
                      <a:pt x="838986" y="334912"/>
                    </a:cubicBezTo>
                    <a:lnTo>
                      <a:pt x="730603" y="611581"/>
                    </a:lnTo>
                    <a:cubicBezTo>
                      <a:pt x="728701" y="617286"/>
                      <a:pt x="722997" y="621089"/>
                      <a:pt x="717293" y="621089"/>
                    </a:cubicBezTo>
                    <a:lnTo>
                      <a:pt x="675461" y="621089"/>
                    </a:lnTo>
                    <a:lnTo>
                      <a:pt x="626974" y="684789"/>
                    </a:lnTo>
                    <a:lnTo>
                      <a:pt x="621269" y="848318"/>
                    </a:lnTo>
                    <a:cubicBezTo>
                      <a:pt x="621269" y="855925"/>
                      <a:pt x="614614" y="861629"/>
                      <a:pt x="607009" y="861629"/>
                    </a:cubicBezTo>
                    <a:lnTo>
                      <a:pt x="493872" y="864481"/>
                    </a:lnTo>
                    <a:cubicBezTo>
                      <a:pt x="493872" y="864481"/>
                      <a:pt x="493872" y="864481"/>
                      <a:pt x="493872" y="864481"/>
                    </a:cubicBezTo>
                    <a:close/>
                    <a:moveTo>
                      <a:pt x="419715" y="738982"/>
                    </a:moveTo>
                    <a:cubicBezTo>
                      <a:pt x="424469" y="738982"/>
                      <a:pt x="428272" y="740883"/>
                      <a:pt x="431124" y="744686"/>
                    </a:cubicBezTo>
                    <a:lnTo>
                      <a:pt x="500527" y="835959"/>
                    </a:lnTo>
                    <a:lnTo>
                      <a:pt x="592748" y="834057"/>
                    </a:lnTo>
                    <a:lnTo>
                      <a:pt x="598452" y="679085"/>
                    </a:lnTo>
                    <a:cubicBezTo>
                      <a:pt x="598452" y="676232"/>
                      <a:pt x="599403" y="673380"/>
                      <a:pt x="601304" y="670528"/>
                    </a:cubicBezTo>
                    <a:lnTo>
                      <a:pt x="657397" y="597320"/>
                    </a:lnTo>
                    <a:cubicBezTo>
                      <a:pt x="660249" y="593517"/>
                      <a:pt x="664052" y="591615"/>
                      <a:pt x="668806" y="591615"/>
                    </a:cubicBezTo>
                    <a:lnTo>
                      <a:pt x="708736" y="591615"/>
                    </a:lnTo>
                    <a:lnTo>
                      <a:pt x="811415" y="330158"/>
                    </a:lnTo>
                    <a:lnTo>
                      <a:pt x="769583" y="265507"/>
                    </a:lnTo>
                    <a:lnTo>
                      <a:pt x="528098" y="279769"/>
                    </a:lnTo>
                    <a:cubicBezTo>
                      <a:pt x="523345" y="279769"/>
                      <a:pt x="518591" y="277867"/>
                      <a:pt x="515739" y="274064"/>
                    </a:cubicBezTo>
                    <a:lnTo>
                      <a:pt x="482463" y="228428"/>
                    </a:lnTo>
                    <a:lnTo>
                      <a:pt x="282811" y="336814"/>
                    </a:lnTo>
                    <a:cubicBezTo>
                      <a:pt x="276156" y="340617"/>
                      <a:pt x="268550" y="338715"/>
                      <a:pt x="264747" y="332060"/>
                    </a:cubicBezTo>
                    <a:lnTo>
                      <a:pt x="262846" y="329208"/>
                    </a:lnTo>
                    <a:lnTo>
                      <a:pt x="58439" y="34474"/>
                    </a:lnTo>
                    <a:lnTo>
                      <a:pt x="31819" y="61096"/>
                    </a:lnTo>
                    <a:lnTo>
                      <a:pt x="82208" y="135254"/>
                    </a:lnTo>
                    <a:cubicBezTo>
                      <a:pt x="84109" y="138107"/>
                      <a:pt x="85060" y="141909"/>
                      <a:pt x="85060" y="144762"/>
                    </a:cubicBezTo>
                    <a:lnTo>
                      <a:pt x="79355" y="193250"/>
                    </a:lnTo>
                    <a:lnTo>
                      <a:pt x="50834" y="426184"/>
                    </a:lnTo>
                    <a:lnTo>
                      <a:pt x="103124" y="551684"/>
                    </a:lnTo>
                    <a:lnTo>
                      <a:pt x="322741" y="785569"/>
                    </a:lnTo>
                    <a:lnTo>
                      <a:pt x="413060" y="738031"/>
                    </a:lnTo>
                    <a:cubicBezTo>
                      <a:pt x="415913" y="739933"/>
                      <a:pt x="417814" y="738982"/>
                      <a:pt x="419715" y="738982"/>
                    </a:cubicBez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69" name="Freeform 68">
                <a:extLst>
                  <a:ext uri="{FF2B5EF4-FFF2-40B4-BE49-F238E27FC236}">
                    <a16:creationId xmlns:a16="http://schemas.microsoft.com/office/drawing/2014/main" id="{C4D94206-C32F-B642-B69B-D47AF83EE6E4}"/>
                  </a:ext>
                </a:extLst>
              </p:cNvPr>
              <p:cNvSpPr/>
              <p:nvPr/>
            </p:nvSpPr>
            <p:spPr>
              <a:xfrm>
                <a:off x="4504484" y="3679047"/>
                <a:ext cx="1182703" cy="1124740"/>
              </a:xfrm>
              <a:custGeom>
                <a:avLst/>
                <a:gdLst>
                  <a:gd name="connsiteX0" fmla="*/ 811920 w 1182703"/>
                  <a:gd name="connsiteY0" fmla="*/ 1121888 h 1124740"/>
                  <a:gd name="connsiteX1" fmla="*/ 804314 w 1182703"/>
                  <a:gd name="connsiteY1" fmla="*/ 1119986 h 1124740"/>
                  <a:gd name="connsiteX2" fmla="*/ 797659 w 1182703"/>
                  <a:gd name="connsiteY2" fmla="*/ 1111430 h 1124740"/>
                  <a:gd name="connsiteX3" fmla="*/ 749172 w 1182703"/>
                  <a:gd name="connsiteY3" fmla="*/ 907968 h 1124740"/>
                  <a:gd name="connsiteX4" fmla="*/ 587549 w 1182703"/>
                  <a:gd name="connsiteY4" fmla="*/ 742538 h 1124740"/>
                  <a:gd name="connsiteX5" fmla="*/ 501033 w 1182703"/>
                  <a:gd name="connsiteY5" fmla="*/ 774863 h 1124740"/>
                  <a:gd name="connsiteX6" fmla="*/ 492476 w 1182703"/>
                  <a:gd name="connsiteY6" fmla="*/ 775814 h 1124740"/>
                  <a:gd name="connsiteX7" fmla="*/ 330853 w 1182703"/>
                  <a:gd name="connsiteY7" fmla="*/ 738735 h 1124740"/>
                  <a:gd name="connsiteX8" fmla="*/ 320395 w 1182703"/>
                  <a:gd name="connsiteY8" fmla="*/ 730178 h 1124740"/>
                  <a:gd name="connsiteX9" fmla="*/ 257647 w 1182703"/>
                  <a:gd name="connsiteY9" fmla="*/ 570451 h 1124740"/>
                  <a:gd name="connsiteX10" fmla="*/ 192997 w 1182703"/>
                  <a:gd name="connsiteY10" fmla="*/ 588516 h 1124740"/>
                  <a:gd name="connsiteX11" fmla="*/ 181589 w 1182703"/>
                  <a:gd name="connsiteY11" fmla="*/ 587565 h 1124740"/>
                  <a:gd name="connsiteX12" fmla="*/ 7606 w 1182703"/>
                  <a:gd name="connsiteY12" fmla="*/ 487736 h 1124740"/>
                  <a:gd name="connsiteX13" fmla="*/ 0 w 1182703"/>
                  <a:gd name="connsiteY13" fmla="*/ 475376 h 1124740"/>
                  <a:gd name="connsiteX14" fmla="*/ 5704 w 1182703"/>
                  <a:gd name="connsiteY14" fmla="*/ 258605 h 1124740"/>
                  <a:gd name="connsiteX15" fmla="*/ 8557 w 1182703"/>
                  <a:gd name="connsiteY15" fmla="*/ 250048 h 1124740"/>
                  <a:gd name="connsiteX16" fmla="*/ 158771 w 1182703"/>
                  <a:gd name="connsiteY16" fmla="*/ 69405 h 1124740"/>
                  <a:gd name="connsiteX17" fmla="*/ 171131 w 1182703"/>
                  <a:gd name="connsiteY17" fmla="*/ 64651 h 1124740"/>
                  <a:gd name="connsiteX18" fmla="*/ 366030 w 1182703"/>
                  <a:gd name="connsiteY18" fmla="*/ 86519 h 1124740"/>
                  <a:gd name="connsiteX19" fmla="*/ 406911 w 1182703"/>
                  <a:gd name="connsiteY19" fmla="*/ 7606 h 1124740"/>
                  <a:gd name="connsiteX20" fmla="*/ 420221 w 1182703"/>
                  <a:gd name="connsiteY20" fmla="*/ 0 h 1124740"/>
                  <a:gd name="connsiteX21" fmla="*/ 592303 w 1182703"/>
                  <a:gd name="connsiteY21" fmla="*/ 5705 h 1124740"/>
                  <a:gd name="connsiteX22" fmla="*/ 604662 w 1182703"/>
                  <a:gd name="connsiteY22" fmla="*/ 14261 h 1124740"/>
                  <a:gd name="connsiteX23" fmla="*/ 656952 w 1182703"/>
                  <a:gd name="connsiteY23" fmla="*/ 138810 h 1124740"/>
                  <a:gd name="connsiteX24" fmla="*/ 881323 w 1182703"/>
                  <a:gd name="connsiteY24" fmla="*/ 375547 h 1124740"/>
                  <a:gd name="connsiteX25" fmla="*/ 971642 w 1182703"/>
                  <a:gd name="connsiteY25" fmla="*/ 331813 h 1124740"/>
                  <a:gd name="connsiteX26" fmla="*/ 988755 w 1182703"/>
                  <a:gd name="connsiteY26" fmla="*/ 335616 h 1124740"/>
                  <a:gd name="connsiteX27" fmla="*/ 1056257 w 1182703"/>
                  <a:gd name="connsiteY27" fmla="*/ 419282 h 1124740"/>
                  <a:gd name="connsiteX28" fmla="*/ 1164640 w 1182703"/>
                  <a:gd name="connsiteY28" fmla="*/ 421183 h 1124740"/>
                  <a:gd name="connsiteX29" fmla="*/ 1178901 w 1182703"/>
                  <a:gd name="connsiteY29" fmla="*/ 435445 h 1124740"/>
                  <a:gd name="connsiteX30" fmla="*/ 1182704 w 1182703"/>
                  <a:gd name="connsiteY30" fmla="*/ 636054 h 1124740"/>
                  <a:gd name="connsiteX31" fmla="*/ 1176048 w 1182703"/>
                  <a:gd name="connsiteY31" fmla="*/ 648413 h 1124740"/>
                  <a:gd name="connsiteX32" fmla="*/ 1076222 w 1182703"/>
                  <a:gd name="connsiteY32" fmla="*/ 713064 h 1124740"/>
                  <a:gd name="connsiteX33" fmla="*/ 938367 w 1182703"/>
                  <a:gd name="connsiteY33" fmla="*/ 888003 h 1124740"/>
                  <a:gd name="connsiteX34" fmla="*/ 955480 w 1182703"/>
                  <a:gd name="connsiteY34" fmla="*/ 1079104 h 1124740"/>
                  <a:gd name="connsiteX35" fmla="*/ 943121 w 1182703"/>
                  <a:gd name="connsiteY35" fmla="*/ 1093365 h 1124740"/>
                  <a:gd name="connsiteX36" fmla="*/ 810970 w 1182703"/>
                  <a:gd name="connsiteY36" fmla="*/ 1124740 h 1124740"/>
                  <a:gd name="connsiteX37" fmla="*/ 811920 w 1182703"/>
                  <a:gd name="connsiteY37" fmla="*/ 1121888 h 1124740"/>
                  <a:gd name="connsiteX38" fmla="*/ 592303 w 1182703"/>
                  <a:gd name="connsiteY38" fmla="*/ 710212 h 1124740"/>
                  <a:gd name="connsiteX39" fmla="*/ 602760 w 1182703"/>
                  <a:gd name="connsiteY39" fmla="*/ 714966 h 1124740"/>
                  <a:gd name="connsiteX40" fmla="*/ 773891 w 1182703"/>
                  <a:gd name="connsiteY40" fmla="*/ 889904 h 1124740"/>
                  <a:gd name="connsiteX41" fmla="*/ 777694 w 1182703"/>
                  <a:gd name="connsiteY41" fmla="*/ 896560 h 1124740"/>
                  <a:gd name="connsiteX42" fmla="*/ 823329 w 1182703"/>
                  <a:gd name="connsiteY42" fmla="*/ 1089562 h 1124740"/>
                  <a:gd name="connsiteX43" fmla="*/ 931712 w 1182703"/>
                  <a:gd name="connsiteY43" fmla="*/ 1062941 h 1124740"/>
                  <a:gd name="connsiteX44" fmla="*/ 914599 w 1182703"/>
                  <a:gd name="connsiteY44" fmla="*/ 882298 h 1124740"/>
                  <a:gd name="connsiteX45" fmla="*/ 914599 w 1182703"/>
                  <a:gd name="connsiteY45" fmla="*/ 880397 h 1124740"/>
                  <a:gd name="connsiteX46" fmla="*/ 917451 w 1182703"/>
                  <a:gd name="connsiteY46" fmla="*/ 869938 h 1124740"/>
                  <a:gd name="connsiteX47" fmla="*/ 1061011 w 1182703"/>
                  <a:gd name="connsiteY47" fmla="*/ 689295 h 1124740"/>
                  <a:gd name="connsiteX48" fmla="*/ 1064813 w 1182703"/>
                  <a:gd name="connsiteY48" fmla="*/ 686443 h 1124740"/>
                  <a:gd name="connsiteX49" fmla="*/ 1160837 w 1182703"/>
                  <a:gd name="connsiteY49" fmla="*/ 625595 h 1124740"/>
                  <a:gd name="connsiteX50" fmla="*/ 1157034 w 1182703"/>
                  <a:gd name="connsiteY50" fmla="*/ 446854 h 1124740"/>
                  <a:gd name="connsiteX51" fmla="*/ 1056257 w 1182703"/>
                  <a:gd name="connsiteY51" fmla="*/ 444952 h 1124740"/>
                  <a:gd name="connsiteX52" fmla="*/ 1045799 w 1182703"/>
                  <a:gd name="connsiteY52" fmla="*/ 439248 h 1124740"/>
                  <a:gd name="connsiteX53" fmla="*/ 981150 w 1182703"/>
                  <a:gd name="connsiteY53" fmla="*/ 359385 h 1124740"/>
                  <a:gd name="connsiteX54" fmla="*/ 891781 w 1182703"/>
                  <a:gd name="connsiteY54" fmla="*/ 402168 h 1124740"/>
                  <a:gd name="connsiteX55" fmla="*/ 875619 w 1182703"/>
                  <a:gd name="connsiteY55" fmla="*/ 399316 h 1124740"/>
                  <a:gd name="connsiteX56" fmla="*/ 873717 w 1182703"/>
                  <a:gd name="connsiteY56" fmla="*/ 397415 h 1124740"/>
                  <a:gd name="connsiteX57" fmla="*/ 641740 w 1182703"/>
                  <a:gd name="connsiteY57" fmla="*/ 153071 h 1124740"/>
                  <a:gd name="connsiteX58" fmla="*/ 638888 w 1182703"/>
                  <a:gd name="connsiteY58" fmla="*/ 148317 h 1124740"/>
                  <a:gd name="connsiteX59" fmla="*/ 587549 w 1182703"/>
                  <a:gd name="connsiteY59" fmla="*/ 30424 h 1124740"/>
                  <a:gd name="connsiteX60" fmla="*/ 433531 w 1182703"/>
                  <a:gd name="connsiteY60" fmla="*/ 24720 h 1124740"/>
                  <a:gd name="connsiteX61" fmla="*/ 391699 w 1182703"/>
                  <a:gd name="connsiteY61" fmla="*/ 104583 h 1124740"/>
                  <a:gd name="connsiteX62" fmla="*/ 377438 w 1182703"/>
                  <a:gd name="connsiteY62" fmla="*/ 112189 h 1124740"/>
                  <a:gd name="connsiteX63" fmla="*/ 180638 w 1182703"/>
                  <a:gd name="connsiteY63" fmla="*/ 90321 h 1124740"/>
                  <a:gd name="connsiteX64" fmla="*/ 38980 w 1182703"/>
                  <a:gd name="connsiteY64" fmla="*/ 261457 h 1124740"/>
                  <a:gd name="connsiteX65" fmla="*/ 33275 w 1182703"/>
                  <a:gd name="connsiteY65" fmla="*/ 464918 h 1124740"/>
                  <a:gd name="connsiteX66" fmla="*/ 193948 w 1182703"/>
                  <a:gd name="connsiteY66" fmla="*/ 558092 h 1124740"/>
                  <a:gd name="connsiteX67" fmla="*/ 265253 w 1182703"/>
                  <a:gd name="connsiteY67" fmla="*/ 538126 h 1124740"/>
                  <a:gd name="connsiteX68" fmla="*/ 282366 w 1182703"/>
                  <a:gd name="connsiteY68" fmla="*/ 546683 h 1124740"/>
                  <a:gd name="connsiteX69" fmla="*/ 347015 w 1182703"/>
                  <a:gd name="connsiteY69" fmla="*/ 711163 h 1124740"/>
                  <a:gd name="connsiteX70" fmla="*/ 497230 w 1182703"/>
                  <a:gd name="connsiteY70" fmla="*/ 745390 h 1124740"/>
                  <a:gd name="connsiteX71" fmla="*/ 588500 w 1182703"/>
                  <a:gd name="connsiteY71" fmla="*/ 711163 h 1124740"/>
                  <a:gd name="connsiteX72" fmla="*/ 592303 w 1182703"/>
                  <a:gd name="connsiteY72" fmla="*/ 710212 h 1124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1182703" h="1124740">
                    <a:moveTo>
                      <a:pt x="811920" y="1121888"/>
                    </a:moveTo>
                    <a:cubicBezTo>
                      <a:pt x="809068" y="1121888"/>
                      <a:pt x="807167" y="1120937"/>
                      <a:pt x="804314" y="1119986"/>
                    </a:cubicBezTo>
                    <a:cubicBezTo>
                      <a:pt x="801462" y="1118085"/>
                      <a:pt x="798610" y="1115233"/>
                      <a:pt x="797659" y="1111430"/>
                    </a:cubicBezTo>
                    <a:lnTo>
                      <a:pt x="749172" y="907968"/>
                    </a:lnTo>
                    <a:lnTo>
                      <a:pt x="587549" y="742538"/>
                    </a:lnTo>
                    <a:lnTo>
                      <a:pt x="501033" y="774863"/>
                    </a:lnTo>
                    <a:cubicBezTo>
                      <a:pt x="498181" y="775814"/>
                      <a:pt x="495328" y="775814"/>
                      <a:pt x="492476" y="775814"/>
                    </a:cubicBezTo>
                    <a:lnTo>
                      <a:pt x="330853" y="738735"/>
                    </a:lnTo>
                    <a:cubicBezTo>
                      <a:pt x="326099" y="737784"/>
                      <a:pt x="322296" y="733981"/>
                      <a:pt x="320395" y="730178"/>
                    </a:cubicBezTo>
                    <a:lnTo>
                      <a:pt x="257647" y="570451"/>
                    </a:lnTo>
                    <a:lnTo>
                      <a:pt x="192997" y="588516"/>
                    </a:lnTo>
                    <a:cubicBezTo>
                      <a:pt x="189195" y="589466"/>
                      <a:pt x="185392" y="589466"/>
                      <a:pt x="181589" y="587565"/>
                    </a:cubicBezTo>
                    <a:lnTo>
                      <a:pt x="7606" y="487736"/>
                    </a:lnTo>
                    <a:cubicBezTo>
                      <a:pt x="2852" y="484884"/>
                      <a:pt x="0" y="480130"/>
                      <a:pt x="0" y="475376"/>
                    </a:cubicBezTo>
                    <a:lnTo>
                      <a:pt x="5704" y="258605"/>
                    </a:lnTo>
                    <a:cubicBezTo>
                      <a:pt x="5704" y="255753"/>
                      <a:pt x="6655" y="251949"/>
                      <a:pt x="8557" y="250048"/>
                    </a:cubicBezTo>
                    <a:lnTo>
                      <a:pt x="158771" y="69405"/>
                    </a:lnTo>
                    <a:cubicBezTo>
                      <a:pt x="161623" y="65602"/>
                      <a:pt x="166377" y="63701"/>
                      <a:pt x="171131" y="64651"/>
                    </a:cubicBezTo>
                    <a:lnTo>
                      <a:pt x="366030" y="86519"/>
                    </a:lnTo>
                    <a:lnTo>
                      <a:pt x="406911" y="7606"/>
                    </a:lnTo>
                    <a:cubicBezTo>
                      <a:pt x="409763" y="2852"/>
                      <a:pt x="414517" y="0"/>
                      <a:pt x="420221" y="0"/>
                    </a:cubicBezTo>
                    <a:lnTo>
                      <a:pt x="592303" y="5705"/>
                    </a:lnTo>
                    <a:cubicBezTo>
                      <a:pt x="598007" y="5705"/>
                      <a:pt x="602760" y="9508"/>
                      <a:pt x="604662" y="14261"/>
                    </a:cubicBezTo>
                    <a:lnTo>
                      <a:pt x="656952" y="138810"/>
                    </a:lnTo>
                    <a:lnTo>
                      <a:pt x="881323" y="375547"/>
                    </a:lnTo>
                    <a:lnTo>
                      <a:pt x="971642" y="331813"/>
                    </a:lnTo>
                    <a:cubicBezTo>
                      <a:pt x="977347" y="328960"/>
                      <a:pt x="984952" y="330862"/>
                      <a:pt x="988755" y="335616"/>
                    </a:cubicBezTo>
                    <a:lnTo>
                      <a:pt x="1056257" y="419282"/>
                    </a:lnTo>
                    <a:lnTo>
                      <a:pt x="1164640" y="421183"/>
                    </a:lnTo>
                    <a:cubicBezTo>
                      <a:pt x="1172245" y="421183"/>
                      <a:pt x="1178901" y="427839"/>
                      <a:pt x="1178901" y="435445"/>
                    </a:cubicBezTo>
                    <a:lnTo>
                      <a:pt x="1182704" y="636054"/>
                    </a:lnTo>
                    <a:cubicBezTo>
                      <a:pt x="1182704" y="640807"/>
                      <a:pt x="1179851" y="645561"/>
                      <a:pt x="1176048" y="648413"/>
                    </a:cubicBezTo>
                    <a:lnTo>
                      <a:pt x="1076222" y="713064"/>
                    </a:lnTo>
                    <a:lnTo>
                      <a:pt x="938367" y="888003"/>
                    </a:lnTo>
                    <a:cubicBezTo>
                      <a:pt x="941219" y="915575"/>
                      <a:pt x="955480" y="1056286"/>
                      <a:pt x="955480" y="1079104"/>
                    </a:cubicBezTo>
                    <a:cubicBezTo>
                      <a:pt x="955480" y="1085759"/>
                      <a:pt x="949776" y="1092415"/>
                      <a:pt x="943121" y="1093365"/>
                    </a:cubicBezTo>
                    <a:cubicBezTo>
                      <a:pt x="934564" y="1094316"/>
                      <a:pt x="904141" y="1100971"/>
                      <a:pt x="810970" y="1124740"/>
                    </a:cubicBezTo>
                    <a:cubicBezTo>
                      <a:pt x="814772" y="1121888"/>
                      <a:pt x="812871" y="1121888"/>
                      <a:pt x="811920" y="1121888"/>
                    </a:cubicBezTo>
                    <a:close/>
                    <a:moveTo>
                      <a:pt x="592303" y="710212"/>
                    </a:moveTo>
                    <a:cubicBezTo>
                      <a:pt x="596105" y="710212"/>
                      <a:pt x="599908" y="712114"/>
                      <a:pt x="602760" y="714966"/>
                    </a:cubicBezTo>
                    <a:lnTo>
                      <a:pt x="773891" y="889904"/>
                    </a:lnTo>
                    <a:cubicBezTo>
                      <a:pt x="775793" y="891806"/>
                      <a:pt x="776743" y="893707"/>
                      <a:pt x="777694" y="896560"/>
                    </a:cubicBezTo>
                    <a:lnTo>
                      <a:pt x="823329" y="1089562"/>
                    </a:lnTo>
                    <a:cubicBezTo>
                      <a:pt x="876570" y="1076252"/>
                      <a:pt x="911747" y="1066744"/>
                      <a:pt x="931712" y="1062941"/>
                    </a:cubicBezTo>
                    <a:cubicBezTo>
                      <a:pt x="929810" y="1031566"/>
                      <a:pt x="922204" y="952654"/>
                      <a:pt x="914599" y="882298"/>
                    </a:cubicBezTo>
                    <a:lnTo>
                      <a:pt x="914599" y="880397"/>
                    </a:lnTo>
                    <a:cubicBezTo>
                      <a:pt x="914599" y="876594"/>
                      <a:pt x="915549" y="872791"/>
                      <a:pt x="917451" y="869938"/>
                    </a:cubicBezTo>
                    <a:lnTo>
                      <a:pt x="1061011" y="689295"/>
                    </a:lnTo>
                    <a:cubicBezTo>
                      <a:pt x="1061961" y="688345"/>
                      <a:pt x="1062912" y="687394"/>
                      <a:pt x="1064813" y="686443"/>
                    </a:cubicBezTo>
                    <a:lnTo>
                      <a:pt x="1160837" y="625595"/>
                    </a:lnTo>
                    <a:lnTo>
                      <a:pt x="1157034" y="446854"/>
                    </a:lnTo>
                    <a:lnTo>
                      <a:pt x="1056257" y="444952"/>
                    </a:lnTo>
                    <a:cubicBezTo>
                      <a:pt x="1052454" y="444952"/>
                      <a:pt x="1047700" y="443051"/>
                      <a:pt x="1045799" y="439248"/>
                    </a:cubicBezTo>
                    <a:lnTo>
                      <a:pt x="981150" y="359385"/>
                    </a:lnTo>
                    <a:lnTo>
                      <a:pt x="891781" y="402168"/>
                    </a:lnTo>
                    <a:cubicBezTo>
                      <a:pt x="886077" y="405021"/>
                      <a:pt x="879422" y="404070"/>
                      <a:pt x="875619" y="399316"/>
                    </a:cubicBezTo>
                    <a:lnTo>
                      <a:pt x="873717" y="397415"/>
                    </a:lnTo>
                    <a:lnTo>
                      <a:pt x="641740" y="153071"/>
                    </a:lnTo>
                    <a:cubicBezTo>
                      <a:pt x="640790" y="152120"/>
                      <a:pt x="639839" y="150219"/>
                      <a:pt x="638888" y="148317"/>
                    </a:cubicBezTo>
                    <a:lnTo>
                      <a:pt x="587549" y="30424"/>
                    </a:lnTo>
                    <a:lnTo>
                      <a:pt x="433531" y="24720"/>
                    </a:lnTo>
                    <a:lnTo>
                      <a:pt x="391699" y="104583"/>
                    </a:lnTo>
                    <a:cubicBezTo>
                      <a:pt x="388847" y="109337"/>
                      <a:pt x="383143" y="113140"/>
                      <a:pt x="377438" y="112189"/>
                    </a:cubicBezTo>
                    <a:lnTo>
                      <a:pt x="180638" y="90321"/>
                    </a:lnTo>
                    <a:lnTo>
                      <a:pt x="38980" y="261457"/>
                    </a:lnTo>
                    <a:lnTo>
                      <a:pt x="33275" y="464918"/>
                    </a:lnTo>
                    <a:lnTo>
                      <a:pt x="193948" y="558092"/>
                    </a:lnTo>
                    <a:lnTo>
                      <a:pt x="265253" y="538126"/>
                    </a:lnTo>
                    <a:cubicBezTo>
                      <a:pt x="271908" y="536225"/>
                      <a:pt x="279514" y="540028"/>
                      <a:pt x="282366" y="546683"/>
                    </a:cubicBezTo>
                    <a:lnTo>
                      <a:pt x="347015" y="711163"/>
                    </a:lnTo>
                    <a:lnTo>
                      <a:pt x="497230" y="745390"/>
                    </a:lnTo>
                    <a:lnTo>
                      <a:pt x="588500" y="711163"/>
                    </a:lnTo>
                    <a:cubicBezTo>
                      <a:pt x="588500" y="711163"/>
                      <a:pt x="590401" y="710212"/>
                      <a:pt x="592303" y="710212"/>
                    </a:cubicBez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CF97FF4-A37A-CC47-A47D-CBDA9889976E}"/>
                </a:ext>
              </a:extLst>
            </p:cNvPr>
            <p:cNvSpPr/>
            <p:nvPr/>
          </p:nvSpPr>
          <p:spPr>
            <a:xfrm>
              <a:off x="5774980" y="3535127"/>
              <a:ext cx="599938" cy="435800"/>
            </a:xfrm>
            <a:custGeom>
              <a:avLst/>
              <a:gdLst>
                <a:gd name="connsiteX0" fmla="*/ 206932 w 599938"/>
                <a:gd name="connsiteY0" fmla="*/ 435801 h 435800"/>
                <a:gd name="connsiteX1" fmla="*/ 198376 w 599938"/>
                <a:gd name="connsiteY1" fmla="*/ 432949 h 435800"/>
                <a:gd name="connsiteX2" fmla="*/ 101401 w 599938"/>
                <a:gd name="connsiteY2" fmla="*/ 357839 h 435800"/>
                <a:gd name="connsiteX3" fmla="*/ 11082 w 599938"/>
                <a:gd name="connsiteY3" fmla="*/ 341677 h 435800"/>
                <a:gd name="connsiteX4" fmla="*/ 1575 w 599938"/>
                <a:gd name="connsiteY4" fmla="*/ 335021 h 435800"/>
                <a:gd name="connsiteX5" fmla="*/ 625 w 599938"/>
                <a:gd name="connsiteY5" fmla="*/ 322662 h 435800"/>
                <a:gd name="connsiteX6" fmla="*/ 112810 w 599938"/>
                <a:gd name="connsiteY6" fmla="*/ 42190 h 435800"/>
                <a:gd name="connsiteX7" fmla="*/ 128022 w 599938"/>
                <a:gd name="connsiteY7" fmla="*/ 33633 h 435800"/>
                <a:gd name="connsiteX8" fmla="*/ 341935 w 599938"/>
                <a:gd name="connsiteY8" fmla="*/ 69761 h 435800"/>
                <a:gd name="connsiteX9" fmla="*/ 428451 w 599938"/>
                <a:gd name="connsiteY9" fmla="*/ 3209 h 435800"/>
                <a:gd name="connsiteX10" fmla="*/ 440811 w 599938"/>
                <a:gd name="connsiteY10" fmla="*/ 357 h 435800"/>
                <a:gd name="connsiteX11" fmla="*/ 570110 w 599938"/>
                <a:gd name="connsiteY11" fmla="*/ 35534 h 435800"/>
                <a:gd name="connsiteX12" fmla="*/ 580568 w 599938"/>
                <a:gd name="connsiteY12" fmla="*/ 46943 h 435800"/>
                <a:gd name="connsiteX13" fmla="*/ 599582 w 599938"/>
                <a:gd name="connsiteY13" fmla="*/ 144871 h 435800"/>
                <a:gd name="connsiteX14" fmla="*/ 596730 w 599938"/>
                <a:gd name="connsiteY14" fmla="*/ 157231 h 435800"/>
                <a:gd name="connsiteX15" fmla="*/ 537785 w 599938"/>
                <a:gd name="connsiteY15" fmla="*/ 226635 h 435800"/>
                <a:gd name="connsiteX16" fmla="*/ 533982 w 599938"/>
                <a:gd name="connsiteY16" fmla="*/ 325514 h 435800"/>
                <a:gd name="connsiteX17" fmla="*/ 532080 w 599938"/>
                <a:gd name="connsiteY17" fmla="*/ 331218 h 435800"/>
                <a:gd name="connsiteX18" fmla="*/ 492150 w 599938"/>
                <a:gd name="connsiteY18" fmla="*/ 412032 h 435800"/>
                <a:gd name="connsiteX19" fmla="*/ 477889 w 599938"/>
                <a:gd name="connsiteY19" fmla="*/ 419638 h 435800"/>
                <a:gd name="connsiteX20" fmla="*/ 332428 w 599938"/>
                <a:gd name="connsiteY20" fmla="*/ 409180 h 435800"/>
                <a:gd name="connsiteX21" fmla="*/ 209784 w 599938"/>
                <a:gd name="connsiteY21" fmla="*/ 435801 h 435800"/>
                <a:gd name="connsiteX22" fmla="*/ 206932 w 599938"/>
                <a:gd name="connsiteY22" fmla="*/ 435801 h 435800"/>
                <a:gd name="connsiteX23" fmla="*/ 32949 w 599938"/>
                <a:gd name="connsiteY23" fmla="*/ 316957 h 435800"/>
                <a:gd name="connsiteX24" fmla="*/ 109007 w 599938"/>
                <a:gd name="connsiteY24" fmla="*/ 330267 h 435800"/>
                <a:gd name="connsiteX25" fmla="*/ 115662 w 599938"/>
                <a:gd name="connsiteY25" fmla="*/ 333120 h 435800"/>
                <a:gd name="connsiteX26" fmla="*/ 210735 w 599938"/>
                <a:gd name="connsiteY26" fmla="*/ 406328 h 435800"/>
                <a:gd name="connsiteX27" fmla="*/ 328625 w 599938"/>
                <a:gd name="connsiteY27" fmla="*/ 380657 h 435800"/>
                <a:gd name="connsiteX28" fmla="*/ 332428 w 599938"/>
                <a:gd name="connsiteY28" fmla="*/ 380657 h 435800"/>
                <a:gd name="connsiteX29" fmla="*/ 470283 w 599938"/>
                <a:gd name="connsiteY29" fmla="*/ 390165 h 435800"/>
                <a:gd name="connsiteX30" fmla="*/ 504509 w 599938"/>
                <a:gd name="connsiteY30" fmla="*/ 320760 h 435800"/>
                <a:gd name="connsiteX31" fmla="*/ 508312 w 599938"/>
                <a:gd name="connsiteY31" fmla="*/ 219980 h 435800"/>
                <a:gd name="connsiteX32" fmla="*/ 512115 w 599938"/>
                <a:gd name="connsiteY32" fmla="*/ 211423 h 435800"/>
                <a:gd name="connsiteX33" fmla="*/ 570110 w 599938"/>
                <a:gd name="connsiteY33" fmla="*/ 143920 h 435800"/>
                <a:gd name="connsiteX34" fmla="*/ 553947 w 599938"/>
                <a:gd name="connsiteY34" fmla="*/ 61205 h 435800"/>
                <a:gd name="connsiteX35" fmla="*/ 440811 w 599938"/>
                <a:gd name="connsiteY35" fmla="*/ 29830 h 435800"/>
                <a:gd name="connsiteX36" fmla="*/ 355245 w 599938"/>
                <a:gd name="connsiteY36" fmla="*/ 96382 h 435800"/>
                <a:gd name="connsiteX37" fmla="*/ 343837 w 599938"/>
                <a:gd name="connsiteY37" fmla="*/ 99235 h 435800"/>
                <a:gd name="connsiteX38" fmla="*/ 134677 w 599938"/>
                <a:gd name="connsiteY38" fmla="*/ 64057 h 435800"/>
                <a:gd name="connsiteX39" fmla="*/ 32949 w 599938"/>
                <a:gd name="connsiteY39" fmla="*/ 316957 h 43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99938" h="435800">
                  <a:moveTo>
                    <a:pt x="206932" y="435801"/>
                  </a:moveTo>
                  <a:cubicBezTo>
                    <a:pt x="204080" y="435801"/>
                    <a:pt x="200277" y="434850"/>
                    <a:pt x="198376" y="432949"/>
                  </a:cubicBezTo>
                  <a:lnTo>
                    <a:pt x="101401" y="357839"/>
                  </a:lnTo>
                  <a:lnTo>
                    <a:pt x="11082" y="341677"/>
                  </a:lnTo>
                  <a:cubicBezTo>
                    <a:pt x="7280" y="340726"/>
                    <a:pt x="3477" y="337874"/>
                    <a:pt x="1575" y="335021"/>
                  </a:cubicBezTo>
                  <a:cubicBezTo>
                    <a:pt x="-326" y="332169"/>
                    <a:pt x="-326" y="326464"/>
                    <a:pt x="625" y="322662"/>
                  </a:cubicBezTo>
                  <a:lnTo>
                    <a:pt x="112810" y="42190"/>
                  </a:lnTo>
                  <a:cubicBezTo>
                    <a:pt x="115662" y="35534"/>
                    <a:pt x="121367" y="32682"/>
                    <a:pt x="128022" y="33633"/>
                  </a:cubicBezTo>
                  <a:lnTo>
                    <a:pt x="341935" y="69761"/>
                  </a:lnTo>
                  <a:lnTo>
                    <a:pt x="428451" y="3209"/>
                  </a:lnTo>
                  <a:cubicBezTo>
                    <a:pt x="432254" y="357"/>
                    <a:pt x="437008" y="-594"/>
                    <a:pt x="440811" y="357"/>
                  </a:cubicBezTo>
                  <a:lnTo>
                    <a:pt x="570110" y="35534"/>
                  </a:lnTo>
                  <a:cubicBezTo>
                    <a:pt x="575814" y="37436"/>
                    <a:pt x="579617" y="41239"/>
                    <a:pt x="580568" y="46943"/>
                  </a:cubicBezTo>
                  <a:lnTo>
                    <a:pt x="599582" y="144871"/>
                  </a:lnTo>
                  <a:cubicBezTo>
                    <a:pt x="600533" y="148674"/>
                    <a:pt x="599582" y="153427"/>
                    <a:pt x="596730" y="157231"/>
                  </a:cubicBezTo>
                  <a:lnTo>
                    <a:pt x="537785" y="226635"/>
                  </a:lnTo>
                  <a:lnTo>
                    <a:pt x="533982" y="325514"/>
                  </a:lnTo>
                  <a:cubicBezTo>
                    <a:pt x="533982" y="327415"/>
                    <a:pt x="533031" y="329317"/>
                    <a:pt x="532080" y="331218"/>
                  </a:cubicBezTo>
                  <a:lnTo>
                    <a:pt x="492150" y="412032"/>
                  </a:lnTo>
                  <a:cubicBezTo>
                    <a:pt x="489298" y="417737"/>
                    <a:pt x="484544" y="420589"/>
                    <a:pt x="477889" y="419638"/>
                  </a:cubicBezTo>
                  <a:lnTo>
                    <a:pt x="332428" y="409180"/>
                  </a:lnTo>
                  <a:lnTo>
                    <a:pt x="209784" y="435801"/>
                  </a:lnTo>
                  <a:cubicBezTo>
                    <a:pt x="208834" y="435801"/>
                    <a:pt x="207883" y="435801"/>
                    <a:pt x="206932" y="435801"/>
                  </a:cubicBezTo>
                  <a:close/>
                  <a:moveTo>
                    <a:pt x="32949" y="316957"/>
                  </a:moveTo>
                  <a:lnTo>
                    <a:pt x="109007" y="330267"/>
                  </a:lnTo>
                  <a:cubicBezTo>
                    <a:pt x="110909" y="330267"/>
                    <a:pt x="113761" y="331218"/>
                    <a:pt x="115662" y="333120"/>
                  </a:cubicBezTo>
                  <a:lnTo>
                    <a:pt x="210735" y="406328"/>
                  </a:lnTo>
                  <a:lnTo>
                    <a:pt x="328625" y="380657"/>
                  </a:lnTo>
                  <a:cubicBezTo>
                    <a:pt x="329576" y="380657"/>
                    <a:pt x="331477" y="380657"/>
                    <a:pt x="332428" y="380657"/>
                  </a:cubicBezTo>
                  <a:lnTo>
                    <a:pt x="470283" y="390165"/>
                  </a:lnTo>
                  <a:lnTo>
                    <a:pt x="504509" y="320760"/>
                  </a:lnTo>
                  <a:lnTo>
                    <a:pt x="508312" y="219980"/>
                  </a:lnTo>
                  <a:cubicBezTo>
                    <a:pt x="508312" y="217128"/>
                    <a:pt x="509263" y="213325"/>
                    <a:pt x="512115" y="211423"/>
                  </a:cubicBezTo>
                  <a:lnTo>
                    <a:pt x="570110" y="143920"/>
                  </a:lnTo>
                  <a:lnTo>
                    <a:pt x="553947" y="61205"/>
                  </a:lnTo>
                  <a:lnTo>
                    <a:pt x="440811" y="29830"/>
                  </a:lnTo>
                  <a:lnTo>
                    <a:pt x="355245" y="96382"/>
                  </a:lnTo>
                  <a:cubicBezTo>
                    <a:pt x="352393" y="99235"/>
                    <a:pt x="347640" y="100186"/>
                    <a:pt x="343837" y="99235"/>
                  </a:cubicBezTo>
                  <a:lnTo>
                    <a:pt x="134677" y="64057"/>
                  </a:lnTo>
                  <a:lnTo>
                    <a:pt x="32949" y="31695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55" name="Graphic 7">
              <a:extLst>
                <a:ext uri="{FF2B5EF4-FFF2-40B4-BE49-F238E27FC236}">
                  <a16:creationId xmlns:a16="http://schemas.microsoft.com/office/drawing/2014/main" id="{B92B7AE0-857D-B94F-8873-8A36E04BF1FF}"/>
                </a:ext>
              </a:extLst>
            </p:cNvPr>
            <p:cNvGrpSpPr/>
            <p:nvPr/>
          </p:nvGrpSpPr>
          <p:grpSpPr>
            <a:xfrm>
              <a:off x="5063379" y="3852084"/>
              <a:ext cx="1173684" cy="1959500"/>
              <a:chOff x="5063379" y="3852084"/>
              <a:chExt cx="1173684" cy="1959500"/>
            </a:xfrm>
            <a:grpFill/>
          </p:grpSpPr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487C821F-160B-3445-BE22-3B40F9E2DD04}"/>
                  </a:ext>
                </a:extLst>
              </p:cNvPr>
              <p:cNvSpPr/>
              <p:nvPr/>
            </p:nvSpPr>
            <p:spPr>
              <a:xfrm>
                <a:off x="5577854" y="3852084"/>
                <a:ext cx="593500" cy="662674"/>
              </a:xfrm>
              <a:custGeom>
                <a:avLst/>
                <a:gdLst>
                  <a:gd name="connsiteX0" fmla="*/ 342261 w 593500"/>
                  <a:gd name="connsiteY0" fmla="*/ 662674 h 662674"/>
                  <a:gd name="connsiteX1" fmla="*/ 342261 w 593500"/>
                  <a:gd name="connsiteY1" fmla="*/ 662674 h 662674"/>
                  <a:gd name="connsiteX2" fmla="*/ 251942 w 593500"/>
                  <a:gd name="connsiteY2" fmla="*/ 660773 h 662674"/>
                  <a:gd name="connsiteX3" fmla="*/ 246238 w 593500"/>
                  <a:gd name="connsiteY3" fmla="*/ 658871 h 662674"/>
                  <a:gd name="connsiteX4" fmla="*/ 7606 w 593500"/>
                  <a:gd name="connsiteY4" fmla="*/ 539077 h 662674"/>
                  <a:gd name="connsiteX5" fmla="*/ 0 w 593500"/>
                  <a:gd name="connsiteY5" fmla="*/ 526717 h 662674"/>
                  <a:gd name="connsiteX6" fmla="*/ 6655 w 593500"/>
                  <a:gd name="connsiteY6" fmla="*/ 514357 h 662674"/>
                  <a:gd name="connsiteX7" fmla="*/ 94122 w 593500"/>
                  <a:gd name="connsiteY7" fmla="*/ 458263 h 662674"/>
                  <a:gd name="connsiteX8" fmla="*/ 90319 w 593500"/>
                  <a:gd name="connsiteY8" fmla="*/ 253851 h 662674"/>
                  <a:gd name="connsiteX9" fmla="*/ 90319 w 593500"/>
                  <a:gd name="connsiteY9" fmla="*/ 252900 h 662674"/>
                  <a:gd name="connsiteX10" fmla="*/ 100777 w 593500"/>
                  <a:gd name="connsiteY10" fmla="*/ 81765 h 662674"/>
                  <a:gd name="connsiteX11" fmla="*/ 103629 w 593500"/>
                  <a:gd name="connsiteY11" fmla="*/ 74159 h 662674"/>
                  <a:gd name="connsiteX12" fmla="*/ 154018 w 593500"/>
                  <a:gd name="connsiteY12" fmla="*/ 7606 h 662674"/>
                  <a:gd name="connsiteX13" fmla="*/ 164476 w 593500"/>
                  <a:gd name="connsiteY13" fmla="*/ 1902 h 662674"/>
                  <a:gd name="connsiteX14" fmla="*/ 208209 w 593500"/>
                  <a:gd name="connsiteY14" fmla="*/ 0 h 662674"/>
                  <a:gd name="connsiteX15" fmla="*/ 211061 w 593500"/>
                  <a:gd name="connsiteY15" fmla="*/ 0 h 662674"/>
                  <a:gd name="connsiteX16" fmla="*/ 305183 w 593500"/>
                  <a:gd name="connsiteY16" fmla="*/ 14261 h 662674"/>
                  <a:gd name="connsiteX17" fmla="*/ 311838 w 593500"/>
                  <a:gd name="connsiteY17" fmla="*/ 17113 h 662674"/>
                  <a:gd name="connsiteX18" fmla="*/ 407862 w 593500"/>
                  <a:gd name="connsiteY18" fmla="*/ 95075 h 662674"/>
                  <a:gd name="connsiteX19" fmla="*/ 412615 w 593500"/>
                  <a:gd name="connsiteY19" fmla="*/ 103632 h 662674"/>
                  <a:gd name="connsiteX20" fmla="*/ 429728 w 593500"/>
                  <a:gd name="connsiteY20" fmla="*/ 193953 h 662674"/>
                  <a:gd name="connsiteX21" fmla="*/ 520047 w 593500"/>
                  <a:gd name="connsiteY21" fmla="*/ 197756 h 662674"/>
                  <a:gd name="connsiteX22" fmla="*/ 529555 w 593500"/>
                  <a:gd name="connsiteY22" fmla="*/ 202510 h 662674"/>
                  <a:gd name="connsiteX23" fmla="*/ 589450 w 593500"/>
                  <a:gd name="connsiteY23" fmla="*/ 266211 h 662674"/>
                  <a:gd name="connsiteX24" fmla="*/ 593253 w 593500"/>
                  <a:gd name="connsiteY24" fmla="*/ 278570 h 662674"/>
                  <a:gd name="connsiteX25" fmla="*/ 552372 w 593500"/>
                  <a:gd name="connsiteY25" fmla="*/ 471573 h 662674"/>
                  <a:gd name="connsiteX26" fmla="*/ 538111 w 593500"/>
                  <a:gd name="connsiteY26" fmla="*/ 482982 h 662674"/>
                  <a:gd name="connsiteX27" fmla="*/ 446841 w 593500"/>
                  <a:gd name="connsiteY27" fmla="*/ 482982 h 662674"/>
                  <a:gd name="connsiteX28" fmla="*/ 423073 w 593500"/>
                  <a:gd name="connsiteY28" fmla="*/ 605629 h 662674"/>
                  <a:gd name="connsiteX29" fmla="*/ 417369 w 593500"/>
                  <a:gd name="connsiteY29" fmla="*/ 615137 h 662674"/>
                  <a:gd name="connsiteX30" fmla="*/ 350818 w 593500"/>
                  <a:gd name="connsiteY30" fmla="*/ 659822 h 662674"/>
                  <a:gd name="connsiteX31" fmla="*/ 342261 w 593500"/>
                  <a:gd name="connsiteY31" fmla="*/ 662674 h 662674"/>
                  <a:gd name="connsiteX32" fmla="*/ 255745 w 593500"/>
                  <a:gd name="connsiteY32" fmla="*/ 631299 h 662674"/>
                  <a:gd name="connsiteX33" fmla="*/ 338459 w 593500"/>
                  <a:gd name="connsiteY33" fmla="*/ 633201 h 662674"/>
                  <a:gd name="connsiteX34" fmla="*/ 396453 w 593500"/>
                  <a:gd name="connsiteY34" fmla="*/ 595171 h 662674"/>
                  <a:gd name="connsiteX35" fmla="*/ 418320 w 593500"/>
                  <a:gd name="connsiteY35" fmla="*/ 482032 h 662674"/>
                  <a:gd name="connsiteX36" fmla="*/ 440186 w 593500"/>
                  <a:gd name="connsiteY36" fmla="*/ 454459 h 662674"/>
                  <a:gd name="connsiteX37" fmla="*/ 527653 w 593500"/>
                  <a:gd name="connsiteY37" fmla="*/ 454459 h 662674"/>
                  <a:gd name="connsiteX38" fmla="*/ 564731 w 593500"/>
                  <a:gd name="connsiteY38" fmla="*/ 280472 h 662674"/>
                  <a:gd name="connsiteX39" fmla="*/ 513392 w 593500"/>
                  <a:gd name="connsiteY39" fmla="*/ 226279 h 662674"/>
                  <a:gd name="connsiteX40" fmla="*/ 418320 w 593500"/>
                  <a:gd name="connsiteY40" fmla="*/ 222476 h 662674"/>
                  <a:gd name="connsiteX41" fmla="*/ 405009 w 593500"/>
                  <a:gd name="connsiteY41" fmla="*/ 211067 h 662674"/>
                  <a:gd name="connsiteX42" fmla="*/ 385044 w 593500"/>
                  <a:gd name="connsiteY42" fmla="*/ 114090 h 662674"/>
                  <a:gd name="connsiteX43" fmla="*/ 296627 w 593500"/>
                  <a:gd name="connsiteY43" fmla="*/ 41833 h 662674"/>
                  <a:gd name="connsiteX44" fmla="*/ 208209 w 593500"/>
                  <a:gd name="connsiteY44" fmla="*/ 28523 h 662674"/>
                  <a:gd name="connsiteX45" fmla="*/ 172082 w 593500"/>
                  <a:gd name="connsiteY45" fmla="*/ 30424 h 662674"/>
                  <a:gd name="connsiteX46" fmla="*/ 128348 w 593500"/>
                  <a:gd name="connsiteY46" fmla="*/ 88420 h 662674"/>
                  <a:gd name="connsiteX47" fmla="*/ 117890 w 593500"/>
                  <a:gd name="connsiteY47" fmla="*/ 254802 h 662674"/>
                  <a:gd name="connsiteX48" fmla="*/ 121693 w 593500"/>
                  <a:gd name="connsiteY48" fmla="*/ 466819 h 662674"/>
                  <a:gd name="connsiteX49" fmla="*/ 115038 w 593500"/>
                  <a:gd name="connsiteY49" fmla="*/ 479179 h 662674"/>
                  <a:gd name="connsiteX50" fmla="*/ 41832 w 593500"/>
                  <a:gd name="connsiteY50" fmla="*/ 525766 h 662674"/>
                  <a:gd name="connsiteX51" fmla="*/ 255745 w 593500"/>
                  <a:gd name="connsiteY51" fmla="*/ 631299 h 66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93500" h="662674">
                    <a:moveTo>
                      <a:pt x="342261" y="662674"/>
                    </a:moveTo>
                    <a:cubicBezTo>
                      <a:pt x="342261" y="662674"/>
                      <a:pt x="342261" y="662674"/>
                      <a:pt x="342261" y="662674"/>
                    </a:cubicBezTo>
                    <a:lnTo>
                      <a:pt x="251942" y="660773"/>
                    </a:lnTo>
                    <a:cubicBezTo>
                      <a:pt x="250041" y="660773"/>
                      <a:pt x="248140" y="659822"/>
                      <a:pt x="246238" y="658871"/>
                    </a:cubicBezTo>
                    <a:lnTo>
                      <a:pt x="7606" y="539077"/>
                    </a:lnTo>
                    <a:cubicBezTo>
                      <a:pt x="2852" y="537175"/>
                      <a:pt x="0" y="532421"/>
                      <a:pt x="0" y="526717"/>
                    </a:cubicBezTo>
                    <a:cubicBezTo>
                      <a:pt x="0" y="521963"/>
                      <a:pt x="1901" y="516258"/>
                      <a:pt x="6655" y="514357"/>
                    </a:cubicBezTo>
                    <a:lnTo>
                      <a:pt x="94122" y="458263"/>
                    </a:lnTo>
                    <a:lnTo>
                      <a:pt x="90319" y="253851"/>
                    </a:lnTo>
                    <a:cubicBezTo>
                      <a:pt x="90319" y="253851"/>
                      <a:pt x="90319" y="252900"/>
                      <a:pt x="90319" y="252900"/>
                    </a:cubicBezTo>
                    <a:lnTo>
                      <a:pt x="100777" y="81765"/>
                    </a:lnTo>
                    <a:cubicBezTo>
                      <a:pt x="100777" y="78912"/>
                      <a:pt x="101728" y="76060"/>
                      <a:pt x="103629" y="74159"/>
                    </a:cubicBezTo>
                    <a:lnTo>
                      <a:pt x="154018" y="7606"/>
                    </a:lnTo>
                    <a:cubicBezTo>
                      <a:pt x="156870" y="3803"/>
                      <a:pt x="160673" y="1902"/>
                      <a:pt x="164476" y="1902"/>
                    </a:cubicBezTo>
                    <a:lnTo>
                      <a:pt x="208209" y="0"/>
                    </a:lnTo>
                    <a:cubicBezTo>
                      <a:pt x="209160" y="0"/>
                      <a:pt x="210111" y="0"/>
                      <a:pt x="211061" y="0"/>
                    </a:cubicBezTo>
                    <a:lnTo>
                      <a:pt x="305183" y="14261"/>
                    </a:lnTo>
                    <a:cubicBezTo>
                      <a:pt x="308035" y="14261"/>
                      <a:pt x="309937" y="15212"/>
                      <a:pt x="311838" y="17113"/>
                    </a:cubicBezTo>
                    <a:lnTo>
                      <a:pt x="407862" y="95075"/>
                    </a:lnTo>
                    <a:cubicBezTo>
                      <a:pt x="410714" y="96977"/>
                      <a:pt x="412615" y="99829"/>
                      <a:pt x="412615" y="103632"/>
                    </a:cubicBezTo>
                    <a:lnTo>
                      <a:pt x="429728" y="193953"/>
                    </a:lnTo>
                    <a:lnTo>
                      <a:pt x="520047" y="197756"/>
                    </a:lnTo>
                    <a:cubicBezTo>
                      <a:pt x="523850" y="197756"/>
                      <a:pt x="527653" y="199658"/>
                      <a:pt x="529555" y="202510"/>
                    </a:cubicBezTo>
                    <a:lnTo>
                      <a:pt x="589450" y="266211"/>
                    </a:lnTo>
                    <a:cubicBezTo>
                      <a:pt x="592303" y="270014"/>
                      <a:pt x="594204" y="274767"/>
                      <a:pt x="593253" y="278570"/>
                    </a:cubicBezTo>
                    <a:lnTo>
                      <a:pt x="552372" y="471573"/>
                    </a:lnTo>
                    <a:cubicBezTo>
                      <a:pt x="551421" y="478228"/>
                      <a:pt x="544766" y="482982"/>
                      <a:pt x="538111" y="482982"/>
                    </a:cubicBezTo>
                    <a:lnTo>
                      <a:pt x="446841" y="482982"/>
                    </a:lnTo>
                    <a:cubicBezTo>
                      <a:pt x="442088" y="497243"/>
                      <a:pt x="434482" y="539077"/>
                      <a:pt x="423073" y="605629"/>
                    </a:cubicBezTo>
                    <a:cubicBezTo>
                      <a:pt x="422122" y="609432"/>
                      <a:pt x="420221" y="613235"/>
                      <a:pt x="417369" y="615137"/>
                    </a:cubicBezTo>
                    <a:lnTo>
                      <a:pt x="350818" y="659822"/>
                    </a:lnTo>
                    <a:cubicBezTo>
                      <a:pt x="347966" y="661724"/>
                      <a:pt x="345114" y="662674"/>
                      <a:pt x="342261" y="662674"/>
                    </a:cubicBezTo>
                    <a:close/>
                    <a:moveTo>
                      <a:pt x="255745" y="631299"/>
                    </a:moveTo>
                    <a:lnTo>
                      <a:pt x="338459" y="633201"/>
                    </a:lnTo>
                    <a:lnTo>
                      <a:pt x="396453" y="595171"/>
                    </a:lnTo>
                    <a:cubicBezTo>
                      <a:pt x="406911" y="537175"/>
                      <a:pt x="413566" y="501047"/>
                      <a:pt x="418320" y="482032"/>
                    </a:cubicBezTo>
                    <a:cubicBezTo>
                      <a:pt x="421172" y="468721"/>
                      <a:pt x="424975" y="454459"/>
                      <a:pt x="440186" y="454459"/>
                    </a:cubicBezTo>
                    <a:lnTo>
                      <a:pt x="527653" y="454459"/>
                    </a:lnTo>
                    <a:lnTo>
                      <a:pt x="564731" y="280472"/>
                    </a:lnTo>
                    <a:lnTo>
                      <a:pt x="513392" y="226279"/>
                    </a:lnTo>
                    <a:lnTo>
                      <a:pt x="418320" y="222476"/>
                    </a:lnTo>
                    <a:cubicBezTo>
                      <a:pt x="411665" y="222476"/>
                      <a:pt x="405960" y="217722"/>
                      <a:pt x="405009" y="211067"/>
                    </a:cubicBezTo>
                    <a:lnTo>
                      <a:pt x="385044" y="114090"/>
                    </a:lnTo>
                    <a:lnTo>
                      <a:pt x="296627" y="41833"/>
                    </a:lnTo>
                    <a:lnTo>
                      <a:pt x="208209" y="28523"/>
                    </a:lnTo>
                    <a:lnTo>
                      <a:pt x="172082" y="30424"/>
                    </a:lnTo>
                    <a:lnTo>
                      <a:pt x="128348" y="88420"/>
                    </a:lnTo>
                    <a:lnTo>
                      <a:pt x="117890" y="254802"/>
                    </a:lnTo>
                    <a:lnTo>
                      <a:pt x="121693" y="466819"/>
                    </a:lnTo>
                    <a:cubicBezTo>
                      <a:pt x="121693" y="471573"/>
                      <a:pt x="118841" y="476327"/>
                      <a:pt x="115038" y="479179"/>
                    </a:cubicBezTo>
                    <a:lnTo>
                      <a:pt x="41832" y="525766"/>
                    </a:lnTo>
                    <a:lnTo>
                      <a:pt x="255745" y="631299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247A581F-B1B5-DA49-A7DE-8C2424592E68}"/>
                  </a:ext>
                </a:extLst>
              </p:cNvPr>
              <p:cNvSpPr/>
              <p:nvPr/>
            </p:nvSpPr>
            <p:spPr>
              <a:xfrm>
                <a:off x="5063379" y="4372707"/>
                <a:ext cx="1173684" cy="1438877"/>
              </a:xfrm>
              <a:custGeom>
                <a:avLst/>
                <a:gdLst>
                  <a:gd name="connsiteX0" fmla="*/ 475495 w 1173684"/>
                  <a:gd name="connsiteY0" fmla="*/ 1438877 h 1438877"/>
                  <a:gd name="connsiteX1" fmla="*/ 469790 w 1173684"/>
                  <a:gd name="connsiteY1" fmla="*/ 1437927 h 1438877"/>
                  <a:gd name="connsiteX2" fmla="*/ 303413 w 1173684"/>
                  <a:gd name="connsiteY2" fmla="*/ 1353310 h 1438877"/>
                  <a:gd name="connsiteX3" fmla="*/ 295807 w 1173684"/>
                  <a:gd name="connsiteY3" fmla="*/ 1340950 h 1438877"/>
                  <a:gd name="connsiteX4" fmla="*/ 302463 w 1173684"/>
                  <a:gd name="connsiteY4" fmla="*/ 1328590 h 1438877"/>
                  <a:gd name="connsiteX5" fmla="*/ 351900 w 1173684"/>
                  <a:gd name="connsiteY5" fmla="*/ 1298166 h 1438877"/>
                  <a:gd name="connsiteX6" fmla="*/ 315773 w 1173684"/>
                  <a:gd name="connsiteY6" fmla="*/ 1271545 h 1438877"/>
                  <a:gd name="connsiteX7" fmla="*/ 295807 w 1173684"/>
                  <a:gd name="connsiteY7" fmla="*/ 1280102 h 1438877"/>
                  <a:gd name="connsiteX8" fmla="*/ 281547 w 1173684"/>
                  <a:gd name="connsiteY8" fmla="*/ 1279151 h 1438877"/>
                  <a:gd name="connsiteX9" fmla="*/ 218799 w 1173684"/>
                  <a:gd name="connsiteY9" fmla="*/ 1238269 h 1438877"/>
                  <a:gd name="connsiteX10" fmla="*/ 212144 w 1173684"/>
                  <a:gd name="connsiteY10" fmla="*/ 1224958 h 1438877"/>
                  <a:gd name="connsiteX11" fmla="*/ 223552 w 1173684"/>
                  <a:gd name="connsiteY11" fmla="*/ 1132735 h 1438877"/>
                  <a:gd name="connsiteX12" fmla="*/ 193129 w 1173684"/>
                  <a:gd name="connsiteY12" fmla="*/ 1068084 h 1438877"/>
                  <a:gd name="connsiteX13" fmla="*/ 199784 w 1173684"/>
                  <a:gd name="connsiteY13" fmla="*/ 1049069 h 1438877"/>
                  <a:gd name="connsiteX14" fmla="*/ 251123 w 1173684"/>
                  <a:gd name="connsiteY14" fmla="*/ 1023399 h 1438877"/>
                  <a:gd name="connsiteX15" fmla="*/ 250173 w 1173684"/>
                  <a:gd name="connsiteY15" fmla="*/ 1021498 h 1438877"/>
                  <a:gd name="connsiteX16" fmla="*/ 2984 w 1173684"/>
                  <a:gd name="connsiteY16" fmla="*/ 689685 h 1438877"/>
                  <a:gd name="connsiteX17" fmla="*/ 2033 w 1173684"/>
                  <a:gd name="connsiteY17" fmla="*/ 673522 h 1438877"/>
                  <a:gd name="connsiteX18" fmla="*/ 101859 w 1173684"/>
                  <a:gd name="connsiteY18" fmla="*/ 520451 h 1438877"/>
                  <a:gd name="connsiteX19" fmla="*/ 114219 w 1173684"/>
                  <a:gd name="connsiteY19" fmla="*/ 513796 h 1438877"/>
                  <a:gd name="connsiteX20" fmla="*/ 114219 w 1173684"/>
                  <a:gd name="connsiteY20" fmla="*/ 513796 h 1438877"/>
                  <a:gd name="connsiteX21" fmla="*/ 126578 w 1173684"/>
                  <a:gd name="connsiteY21" fmla="*/ 520451 h 1438877"/>
                  <a:gd name="connsiteX22" fmla="*/ 152248 w 1173684"/>
                  <a:gd name="connsiteY22" fmla="*/ 559432 h 1438877"/>
                  <a:gd name="connsiteX23" fmla="*/ 242567 w 1173684"/>
                  <a:gd name="connsiteY23" fmla="*/ 411114 h 1438877"/>
                  <a:gd name="connsiteX24" fmla="*/ 251123 w 1173684"/>
                  <a:gd name="connsiteY24" fmla="*/ 404459 h 1438877"/>
                  <a:gd name="connsiteX25" fmla="*/ 378521 w 1173684"/>
                  <a:gd name="connsiteY25" fmla="*/ 372133 h 1438877"/>
                  <a:gd name="connsiteX26" fmla="*/ 362358 w 1173684"/>
                  <a:gd name="connsiteY26" fmla="*/ 193392 h 1438877"/>
                  <a:gd name="connsiteX27" fmla="*/ 365211 w 1173684"/>
                  <a:gd name="connsiteY27" fmla="*/ 182934 h 1438877"/>
                  <a:gd name="connsiteX28" fmla="*/ 505918 w 1173684"/>
                  <a:gd name="connsiteY28" fmla="*/ 5143 h 1438877"/>
                  <a:gd name="connsiteX29" fmla="*/ 523031 w 1173684"/>
                  <a:gd name="connsiteY29" fmla="*/ 1340 h 1438877"/>
                  <a:gd name="connsiteX30" fmla="*/ 763565 w 1173684"/>
                  <a:gd name="connsiteY30" fmla="*/ 115430 h 1438877"/>
                  <a:gd name="connsiteX31" fmla="*/ 851982 w 1173684"/>
                  <a:gd name="connsiteY31" fmla="*/ 119233 h 1438877"/>
                  <a:gd name="connsiteX32" fmla="*/ 863391 w 1173684"/>
                  <a:gd name="connsiteY32" fmla="*/ 126840 h 1438877"/>
                  <a:gd name="connsiteX33" fmla="*/ 950858 w 1173684"/>
                  <a:gd name="connsiteY33" fmla="*/ 287517 h 1438877"/>
                  <a:gd name="connsiteX34" fmla="*/ 950858 w 1173684"/>
                  <a:gd name="connsiteY34" fmla="*/ 301778 h 1438877"/>
                  <a:gd name="connsiteX35" fmla="*/ 883356 w 1173684"/>
                  <a:gd name="connsiteY35" fmla="*/ 413016 h 1438877"/>
                  <a:gd name="connsiteX36" fmla="*/ 952759 w 1173684"/>
                  <a:gd name="connsiteY36" fmla="*/ 480519 h 1438877"/>
                  <a:gd name="connsiteX37" fmla="*/ 955611 w 1173684"/>
                  <a:gd name="connsiteY37" fmla="*/ 497633 h 1438877"/>
                  <a:gd name="connsiteX38" fmla="*/ 916632 w 1173684"/>
                  <a:gd name="connsiteY38" fmla="*/ 571791 h 1438877"/>
                  <a:gd name="connsiteX39" fmla="*/ 1170476 w 1173684"/>
                  <a:gd name="connsiteY39" fmla="*/ 870328 h 1438877"/>
                  <a:gd name="connsiteX40" fmla="*/ 1173328 w 1173684"/>
                  <a:gd name="connsiteY40" fmla="*/ 883638 h 1438877"/>
                  <a:gd name="connsiteX41" fmla="*/ 1109629 w 1173684"/>
                  <a:gd name="connsiteY41" fmla="*/ 1095656 h 1438877"/>
                  <a:gd name="connsiteX42" fmla="*/ 1097270 w 1173684"/>
                  <a:gd name="connsiteY42" fmla="*/ 1106114 h 1438877"/>
                  <a:gd name="connsiteX43" fmla="*/ 1014557 w 1173684"/>
                  <a:gd name="connsiteY43" fmla="*/ 1115622 h 1438877"/>
                  <a:gd name="connsiteX44" fmla="*/ 964168 w 1173684"/>
                  <a:gd name="connsiteY44" fmla="*/ 1179322 h 1438877"/>
                  <a:gd name="connsiteX45" fmla="*/ 951809 w 1173684"/>
                  <a:gd name="connsiteY45" fmla="*/ 1185027 h 1438877"/>
                  <a:gd name="connsiteX46" fmla="*/ 754058 w 1173684"/>
                  <a:gd name="connsiteY46" fmla="*/ 1170765 h 1438877"/>
                  <a:gd name="connsiteX47" fmla="*/ 748353 w 1173684"/>
                  <a:gd name="connsiteY47" fmla="*/ 1168864 h 1438877"/>
                  <a:gd name="connsiteX48" fmla="*/ 534440 w 1173684"/>
                  <a:gd name="connsiteY48" fmla="*/ 1057626 h 1438877"/>
                  <a:gd name="connsiteX49" fmla="*/ 449825 w 1173684"/>
                  <a:gd name="connsiteY49" fmla="*/ 1205943 h 1438877"/>
                  <a:gd name="connsiteX50" fmla="*/ 488805 w 1173684"/>
                  <a:gd name="connsiteY50" fmla="*/ 1424616 h 1438877"/>
                  <a:gd name="connsiteX51" fmla="*/ 483101 w 1173684"/>
                  <a:gd name="connsiteY51" fmla="*/ 1437927 h 1438877"/>
                  <a:gd name="connsiteX52" fmla="*/ 475495 w 1173684"/>
                  <a:gd name="connsiteY52" fmla="*/ 1438877 h 1438877"/>
                  <a:gd name="connsiteX53" fmla="*/ 339541 w 1173684"/>
                  <a:gd name="connsiteY53" fmla="*/ 1339048 h 1438877"/>
                  <a:gd name="connsiteX54" fmla="*/ 458382 w 1173684"/>
                  <a:gd name="connsiteY54" fmla="*/ 1399897 h 1438877"/>
                  <a:gd name="connsiteX55" fmla="*/ 423205 w 1173684"/>
                  <a:gd name="connsiteY55" fmla="*/ 1206894 h 1438877"/>
                  <a:gd name="connsiteX56" fmla="*/ 423205 w 1173684"/>
                  <a:gd name="connsiteY56" fmla="*/ 1205943 h 1438877"/>
                  <a:gd name="connsiteX57" fmla="*/ 425106 w 1173684"/>
                  <a:gd name="connsiteY57" fmla="*/ 1196436 h 1438877"/>
                  <a:gd name="connsiteX58" fmla="*/ 519228 w 1173684"/>
                  <a:gd name="connsiteY58" fmla="*/ 1031956 h 1438877"/>
                  <a:gd name="connsiteX59" fmla="*/ 538243 w 1173684"/>
                  <a:gd name="connsiteY59" fmla="*/ 1026251 h 1438877"/>
                  <a:gd name="connsiteX60" fmla="*/ 761663 w 1173684"/>
                  <a:gd name="connsiteY60" fmla="*/ 1142243 h 1438877"/>
                  <a:gd name="connsiteX61" fmla="*/ 948956 w 1173684"/>
                  <a:gd name="connsiteY61" fmla="*/ 1155553 h 1438877"/>
                  <a:gd name="connsiteX62" fmla="*/ 998394 w 1173684"/>
                  <a:gd name="connsiteY62" fmla="*/ 1092804 h 1438877"/>
                  <a:gd name="connsiteX63" fmla="*/ 1007901 w 1173684"/>
                  <a:gd name="connsiteY63" fmla="*/ 1087099 h 1438877"/>
                  <a:gd name="connsiteX64" fmla="*/ 1086812 w 1173684"/>
                  <a:gd name="connsiteY64" fmla="*/ 1077592 h 1438877"/>
                  <a:gd name="connsiteX65" fmla="*/ 1144806 w 1173684"/>
                  <a:gd name="connsiteY65" fmla="*/ 881737 h 1438877"/>
                  <a:gd name="connsiteX66" fmla="*/ 889061 w 1173684"/>
                  <a:gd name="connsiteY66" fmla="*/ 582250 h 1438877"/>
                  <a:gd name="connsiteX67" fmla="*/ 887159 w 1173684"/>
                  <a:gd name="connsiteY67" fmla="*/ 566087 h 1438877"/>
                  <a:gd name="connsiteX68" fmla="*/ 926139 w 1173684"/>
                  <a:gd name="connsiteY68" fmla="*/ 492879 h 1438877"/>
                  <a:gd name="connsiteX69" fmla="*/ 856736 w 1173684"/>
                  <a:gd name="connsiteY69" fmla="*/ 425376 h 1438877"/>
                  <a:gd name="connsiteX70" fmla="*/ 854835 w 1173684"/>
                  <a:gd name="connsiteY70" fmla="*/ 407311 h 1438877"/>
                  <a:gd name="connsiteX71" fmla="*/ 924238 w 1173684"/>
                  <a:gd name="connsiteY71" fmla="*/ 293221 h 1438877"/>
                  <a:gd name="connsiteX72" fmla="*/ 844377 w 1173684"/>
                  <a:gd name="connsiteY72" fmla="*/ 146805 h 1438877"/>
                  <a:gd name="connsiteX73" fmla="*/ 761663 w 1173684"/>
                  <a:gd name="connsiteY73" fmla="*/ 143002 h 1438877"/>
                  <a:gd name="connsiteX74" fmla="*/ 755959 w 1173684"/>
                  <a:gd name="connsiteY74" fmla="*/ 142052 h 1438877"/>
                  <a:gd name="connsiteX75" fmla="*/ 522080 w 1173684"/>
                  <a:gd name="connsiteY75" fmla="*/ 30813 h 1438877"/>
                  <a:gd name="connsiteX76" fmla="*/ 391831 w 1173684"/>
                  <a:gd name="connsiteY76" fmla="*/ 195294 h 1438877"/>
                  <a:gd name="connsiteX77" fmla="*/ 407993 w 1173684"/>
                  <a:gd name="connsiteY77" fmla="*/ 380690 h 1438877"/>
                  <a:gd name="connsiteX78" fmla="*/ 397535 w 1173684"/>
                  <a:gd name="connsiteY78" fmla="*/ 395902 h 1438877"/>
                  <a:gd name="connsiteX79" fmla="*/ 264433 w 1173684"/>
                  <a:gd name="connsiteY79" fmla="*/ 430129 h 1438877"/>
                  <a:gd name="connsiteX80" fmla="*/ 165558 w 1173684"/>
                  <a:gd name="connsiteY80" fmla="*/ 593659 h 1438877"/>
                  <a:gd name="connsiteX81" fmla="*/ 153199 w 1173684"/>
                  <a:gd name="connsiteY81" fmla="*/ 600314 h 1438877"/>
                  <a:gd name="connsiteX82" fmla="*/ 140839 w 1173684"/>
                  <a:gd name="connsiteY82" fmla="*/ 593659 h 1438877"/>
                  <a:gd name="connsiteX83" fmla="*/ 115169 w 1173684"/>
                  <a:gd name="connsiteY83" fmla="*/ 553727 h 1438877"/>
                  <a:gd name="connsiteX84" fmla="*/ 33407 w 1173684"/>
                  <a:gd name="connsiteY84" fmla="*/ 680177 h 1438877"/>
                  <a:gd name="connsiteX85" fmla="*/ 272039 w 1173684"/>
                  <a:gd name="connsiteY85" fmla="*/ 999630 h 1438877"/>
                  <a:gd name="connsiteX86" fmla="*/ 332886 w 1173684"/>
                  <a:gd name="connsiteY86" fmla="*/ 1012940 h 1438877"/>
                  <a:gd name="connsiteX87" fmla="*/ 344295 w 1173684"/>
                  <a:gd name="connsiteY87" fmla="*/ 1027202 h 1438877"/>
                  <a:gd name="connsiteX88" fmla="*/ 344295 w 1173684"/>
                  <a:gd name="connsiteY88" fmla="*/ 1073789 h 1438877"/>
                  <a:gd name="connsiteX89" fmla="*/ 330034 w 1173684"/>
                  <a:gd name="connsiteY89" fmla="*/ 1088050 h 1438877"/>
                  <a:gd name="connsiteX90" fmla="*/ 284399 w 1173684"/>
                  <a:gd name="connsiteY90" fmla="*/ 1088050 h 1438877"/>
                  <a:gd name="connsiteX91" fmla="*/ 272039 w 1173684"/>
                  <a:gd name="connsiteY91" fmla="*/ 1081395 h 1438877"/>
                  <a:gd name="connsiteX92" fmla="*/ 254926 w 1173684"/>
                  <a:gd name="connsiteY92" fmla="*/ 1053823 h 1438877"/>
                  <a:gd name="connsiteX93" fmla="*/ 226404 w 1173684"/>
                  <a:gd name="connsiteY93" fmla="*/ 1068084 h 1438877"/>
                  <a:gd name="connsiteX94" fmla="*/ 253025 w 1173684"/>
                  <a:gd name="connsiteY94" fmla="*/ 1124179 h 1438877"/>
                  <a:gd name="connsiteX95" fmla="*/ 253976 w 1173684"/>
                  <a:gd name="connsiteY95" fmla="*/ 1131785 h 1438877"/>
                  <a:gd name="connsiteX96" fmla="*/ 242567 w 1173684"/>
                  <a:gd name="connsiteY96" fmla="*/ 1219254 h 1438877"/>
                  <a:gd name="connsiteX97" fmla="*/ 291054 w 1173684"/>
                  <a:gd name="connsiteY97" fmla="*/ 1251579 h 1438877"/>
                  <a:gd name="connsiteX98" fmla="*/ 311019 w 1173684"/>
                  <a:gd name="connsiteY98" fmla="*/ 1242072 h 1438877"/>
                  <a:gd name="connsiteX99" fmla="*/ 325280 w 1173684"/>
                  <a:gd name="connsiteY99" fmla="*/ 1243974 h 1438877"/>
                  <a:gd name="connsiteX100" fmla="*/ 385176 w 1173684"/>
                  <a:gd name="connsiteY100" fmla="*/ 1287708 h 1438877"/>
                  <a:gd name="connsiteX101" fmla="*/ 390880 w 1173684"/>
                  <a:gd name="connsiteY101" fmla="*/ 1300068 h 1438877"/>
                  <a:gd name="connsiteX102" fmla="*/ 384225 w 1173684"/>
                  <a:gd name="connsiteY102" fmla="*/ 1311477 h 1438877"/>
                  <a:gd name="connsiteX103" fmla="*/ 339541 w 1173684"/>
                  <a:gd name="connsiteY103" fmla="*/ 1339048 h 1438877"/>
                  <a:gd name="connsiteX104" fmla="*/ 292005 w 1173684"/>
                  <a:gd name="connsiteY104" fmla="*/ 1058577 h 1438877"/>
                  <a:gd name="connsiteX105" fmla="*/ 314822 w 1173684"/>
                  <a:gd name="connsiteY105" fmla="*/ 1058577 h 1438877"/>
                  <a:gd name="connsiteX106" fmla="*/ 314822 w 1173684"/>
                  <a:gd name="connsiteY106" fmla="*/ 1038611 h 1438877"/>
                  <a:gd name="connsiteX107" fmla="*/ 272990 w 1173684"/>
                  <a:gd name="connsiteY107" fmla="*/ 1029103 h 1438877"/>
                  <a:gd name="connsiteX108" fmla="*/ 292005 w 1173684"/>
                  <a:gd name="connsiteY108" fmla="*/ 1058577 h 1438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</a:cxnLst>
                <a:rect l="l" t="t" r="r" b="b"/>
                <a:pathLst>
                  <a:path w="1173684" h="1438877">
                    <a:moveTo>
                      <a:pt x="475495" y="1438877"/>
                    </a:moveTo>
                    <a:cubicBezTo>
                      <a:pt x="473593" y="1438877"/>
                      <a:pt x="471692" y="1438877"/>
                      <a:pt x="469790" y="1437927"/>
                    </a:cubicBezTo>
                    <a:cubicBezTo>
                      <a:pt x="449825" y="1428419"/>
                      <a:pt x="359506" y="1381832"/>
                      <a:pt x="303413" y="1353310"/>
                    </a:cubicBezTo>
                    <a:cubicBezTo>
                      <a:pt x="298660" y="1351409"/>
                      <a:pt x="295807" y="1346655"/>
                      <a:pt x="295807" y="1340950"/>
                    </a:cubicBezTo>
                    <a:cubicBezTo>
                      <a:pt x="295807" y="1336196"/>
                      <a:pt x="298660" y="1330492"/>
                      <a:pt x="302463" y="1328590"/>
                    </a:cubicBezTo>
                    <a:lnTo>
                      <a:pt x="351900" y="1298166"/>
                    </a:lnTo>
                    <a:lnTo>
                      <a:pt x="315773" y="1271545"/>
                    </a:lnTo>
                    <a:lnTo>
                      <a:pt x="295807" y="1280102"/>
                    </a:lnTo>
                    <a:cubicBezTo>
                      <a:pt x="291054" y="1282004"/>
                      <a:pt x="286300" y="1282004"/>
                      <a:pt x="281547" y="1279151"/>
                    </a:cubicBezTo>
                    <a:lnTo>
                      <a:pt x="218799" y="1238269"/>
                    </a:lnTo>
                    <a:cubicBezTo>
                      <a:pt x="214045" y="1235417"/>
                      <a:pt x="212144" y="1229712"/>
                      <a:pt x="212144" y="1224958"/>
                    </a:cubicBezTo>
                    <a:lnTo>
                      <a:pt x="223552" y="1132735"/>
                    </a:lnTo>
                    <a:lnTo>
                      <a:pt x="193129" y="1068084"/>
                    </a:lnTo>
                    <a:cubicBezTo>
                      <a:pt x="190277" y="1061429"/>
                      <a:pt x="193129" y="1052872"/>
                      <a:pt x="199784" y="1049069"/>
                    </a:cubicBezTo>
                    <a:lnTo>
                      <a:pt x="251123" y="1023399"/>
                    </a:lnTo>
                    <a:cubicBezTo>
                      <a:pt x="251123" y="1023399"/>
                      <a:pt x="250173" y="1022448"/>
                      <a:pt x="250173" y="1021498"/>
                    </a:cubicBezTo>
                    <a:lnTo>
                      <a:pt x="2984" y="689685"/>
                    </a:lnTo>
                    <a:cubicBezTo>
                      <a:pt x="-819" y="684931"/>
                      <a:pt x="-819" y="678276"/>
                      <a:pt x="2033" y="673522"/>
                    </a:cubicBezTo>
                    <a:lnTo>
                      <a:pt x="101859" y="520451"/>
                    </a:lnTo>
                    <a:cubicBezTo>
                      <a:pt x="104712" y="516648"/>
                      <a:pt x="109465" y="513796"/>
                      <a:pt x="114219" y="513796"/>
                    </a:cubicBezTo>
                    <a:cubicBezTo>
                      <a:pt x="114219" y="513796"/>
                      <a:pt x="114219" y="513796"/>
                      <a:pt x="114219" y="513796"/>
                    </a:cubicBezTo>
                    <a:cubicBezTo>
                      <a:pt x="118972" y="513796"/>
                      <a:pt x="123726" y="516648"/>
                      <a:pt x="126578" y="520451"/>
                    </a:cubicBezTo>
                    <a:lnTo>
                      <a:pt x="152248" y="559432"/>
                    </a:lnTo>
                    <a:lnTo>
                      <a:pt x="242567" y="411114"/>
                    </a:lnTo>
                    <a:cubicBezTo>
                      <a:pt x="244468" y="408262"/>
                      <a:pt x="247320" y="405410"/>
                      <a:pt x="251123" y="404459"/>
                    </a:cubicBezTo>
                    <a:lnTo>
                      <a:pt x="378521" y="372133"/>
                    </a:lnTo>
                    <a:lnTo>
                      <a:pt x="362358" y="193392"/>
                    </a:lnTo>
                    <a:cubicBezTo>
                      <a:pt x="362358" y="189589"/>
                      <a:pt x="363309" y="185786"/>
                      <a:pt x="365211" y="182934"/>
                    </a:cubicBezTo>
                    <a:lnTo>
                      <a:pt x="505918" y="5143"/>
                    </a:lnTo>
                    <a:cubicBezTo>
                      <a:pt x="509721" y="389"/>
                      <a:pt x="517327" y="-1512"/>
                      <a:pt x="523031" y="1340"/>
                    </a:cubicBezTo>
                    <a:lnTo>
                      <a:pt x="763565" y="115430"/>
                    </a:lnTo>
                    <a:lnTo>
                      <a:pt x="851982" y="119233"/>
                    </a:lnTo>
                    <a:cubicBezTo>
                      <a:pt x="856736" y="119233"/>
                      <a:pt x="861490" y="122086"/>
                      <a:pt x="863391" y="126840"/>
                    </a:cubicBezTo>
                    <a:lnTo>
                      <a:pt x="950858" y="287517"/>
                    </a:lnTo>
                    <a:cubicBezTo>
                      <a:pt x="953710" y="292270"/>
                      <a:pt x="952759" y="297024"/>
                      <a:pt x="950858" y="301778"/>
                    </a:cubicBezTo>
                    <a:lnTo>
                      <a:pt x="883356" y="413016"/>
                    </a:lnTo>
                    <a:lnTo>
                      <a:pt x="952759" y="480519"/>
                    </a:lnTo>
                    <a:cubicBezTo>
                      <a:pt x="957513" y="485273"/>
                      <a:pt x="958464" y="491928"/>
                      <a:pt x="955611" y="497633"/>
                    </a:cubicBezTo>
                    <a:lnTo>
                      <a:pt x="916632" y="571791"/>
                    </a:lnTo>
                    <a:lnTo>
                      <a:pt x="1170476" y="870328"/>
                    </a:lnTo>
                    <a:cubicBezTo>
                      <a:pt x="1173328" y="874131"/>
                      <a:pt x="1174279" y="878885"/>
                      <a:pt x="1173328" y="883638"/>
                    </a:cubicBezTo>
                    <a:lnTo>
                      <a:pt x="1109629" y="1095656"/>
                    </a:lnTo>
                    <a:cubicBezTo>
                      <a:pt x="1107728" y="1101361"/>
                      <a:pt x="1102974" y="1105164"/>
                      <a:pt x="1097270" y="1106114"/>
                    </a:cubicBezTo>
                    <a:lnTo>
                      <a:pt x="1014557" y="1115622"/>
                    </a:lnTo>
                    <a:lnTo>
                      <a:pt x="964168" y="1179322"/>
                    </a:lnTo>
                    <a:cubicBezTo>
                      <a:pt x="961316" y="1183125"/>
                      <a:pt x="956562" y="1185027"/>
                      <a:pt x="951809" y="1185027"/>
                    </a:cubicBezTo>
                    <a:lnTo>
                      <a:pt x="754058" y="1170765"/>
                    </a:lnTo>
                    <a:cubicBezTo>
                      <a:pt x="752156" y="1170765"/>
                      <a:pt x="750255" y="1169815"/>
                      <a:pt x="748353" y="1168864"/>
                    </a:cubicBezTo>
                    <a:lnTo>
                      <a:pt x="534440" y="1057626"/>
                    </a:lnTo>
                    <a:lnTo>
                      <a:pt x="449825" y="1205943"/>
                    </a:lnTo>
                    <a:cubicBezTo>
                      <a:pt x="462185" y="1271545"/>
                      <a:pt x="485953" y="1397045"/>
                      <a:pt x="488805" y="1424616"/>
                    </a:cubicBezTo>
                    <a:cubicBezTo>
                      <a:pt x="489756" y="1429370"/>
                      <a:pt x="486903" y="1435075"/>
                      <a:pt x="483101" y="1437927"/>
                    </a:cubicBezTo>
                    <a:cubicBezTo>
                      <a:pt x="481199" y="1437927"/>
                      <a:pt x="478347" y="1438877"/>
                      <a:pt x="475495" y="1438877"/>
                    </a:cubicBezTo>
                    <a:close/>
                    <a:moveTo>
                      <a:pt x="339541" y="1339048"/>
                    </a:moveTo>
                    <a:cubicBezTo>
                      <a:pt x="383274" y="1361867"/>
                      <a:pt x="429860" y="1385636"/>
                      <a:pt x="458382" y="1399897"/>
                    </a:cubicBezTo>
                    <a:cubicBezTo>
                      <a:pt x="451727" y="1358063"/>
                      <a:pt x="436515" y="1278201"/>
                      <a:pt x="423205" y="1206894"/>
                    </a:cubicBezTo>
                    <a:lnTo>
                      <a:pt x="423205" y="1205943"/>
                    </a:lnTo>
                    <a:cubicBezTo>
                      <a:pt x="422254" y="1202140"/>
                      <a:pt x="423205" y="1199288"/>
                      <a:pt x="425106" y="1196436"/>
                    </a:cubicBezTo>
                    <a:lnTo>
                      <a:pt x="519228" y="1031956"/>
                    </a:lnTo>
                    <a:cubicBezTo>
                      <a:pt x="523031" y="1025300"/>
                      <a:pt x="531588" y="1022448"/>
                      <a:pt x="538243" y="1026251"/>
                    </a:cubicBezTo>
                    <a:lnTo>
                      <a:pt x="761663" y="1142243"/>
                    </a:lnTo>
                    <a:lnTo>
                      <a:pt x="948956" y="1155553"/>
                    </a:lnTo>
                    <a:lnTo>
                      <a:pt x="998394" y="1092804"/>
                    </a:lnTo>
                    <a:cubicBezTo>
                      <a:pt x="1000296" y="1089952"/>
                      <a:pt x="1004099" y="1088050"/>
                      <a:pt x="1007901" y="1087099"/>
                    </a:cubicBezTo>
                    <a:lnTo>
                      <a:pt x="1086812" y="1077592"/>
                    </a:lnTo>
                    <a:lnTo>
                      <a:pt x="1144806" y="881737"/>
                    </a:lnTo>
                    <a:lnTo>
                      <a:pt x="889061" y="582250"/>
                    </a:lnTo>
                    <a:cubicBezTo>
                      <a:pt x="885258" y="577496"/>
                      <a:pt x="884307" y="571791"/>
                      <a:pt x="887159" y="566087"/>
                    </a:cubicBezTo>
                    <a:lnTo>
                      <a:pt x="926139" y="492879"/>
                    </a:lnTo>
                    <a:lnTo>
                      <a:pt x="856736" y="425376"/>
                    </a:lnTo>
                    <a:cubicBezTo>
                      <a:pt x="851982" y="420622"/>
                      <a:pt x="851032" y="413016"/>
                      <a:pt x="854835" y="407311"/>
                    </a:cubicBezTo>
                    <a:lnTo>
                      <a:pt x="924238" y="293221"/>
                    </a:lnTo>
                    <a:lnTo>
                      <a:pt x="844377" y="146805"/>
                    </a:lnTo>
                    <a:lnTo>
                      <a:pt x="761663" y="143002"/>
                    </a:lnTo>
                    <a:cubicBezTo>
                      <a:pt x="759762" y="143002"/>
                      <a:pt x="757861" y="142052"/>
                      <a:pt x="755959" y="142052"/>
                    </a:cubicBezTo>
                    <a:lnTo>
                      <a:pt x="522080" y="30813"/>
                    </a:lnTo>
                    <a:lnTo>
                      <a:pt x="391831" y="195294"/>
                    </a:lnTo>
                    <a:lnTo>
                      <a:pt x="407993" y="380690"/>
                    </a:lnTo>
                    <a:cubicBezTo>
                      <a:pt x="408944" y="387346"/>
                      <a:pt x="404190" y="394001"/>
                      <a:pt x="397535" y="395902"/>
                    </a:cubicBezTo>
                    <a:lnTo>
                      <a:pt x="264433" y="430129"/>
                    </a:lnTo>
                    <a:lnTo>
                      <a:pt x="165558" y="593659"/>
                    </a:lnTo>
                    <a:cubicBezTo>
                      <a:pt x="162706" y="597462"/>
                      <a:pt x="158903" y="600314"/>
                      <a:pt x="153199" y="600314"/>
                    </a:cubicBezTo>
                    <a:cubicBezTo>
                      <a:pt x="148445" y="600314"/>
                      <a:pt x="143691" y="597462"/>
                      <a:pt x="140839" y="593659"/>
                    </a:cubicBezTo>
                    <a:lnTo>
                      <a:pt x="115169" y="553727"/>
                    </a:lnTo>
                    <a:lnTo>
                      <a:pt x="33407" y="680177"/>
                    </a:lnTo>
                    <a:lnTo>
                      <a:pt x="272039" y="999630"/>
                    </a:lnTo>
                    <a:lnTo>
                      <a:pt x="332886" y="1012940"/>
                    </a:lnTo>
                    <a:cubicBezTo>
                      <a:pt x="339541" y="1014842"/>
                      <a:pt x="344295" y="1020547"/>
                      <a:pt x="344295" y="1027202"/>
                    </a:cubicBezTo>
                    <a:lnTo>
                      <a:pt x="344295" y="1073789"/>
                    </a:lnTo>
                    <a:cubicBezTo>
                      <a:pt x="344295" y="1081395"/>
                      <a:pt x="337639" y="1088050"/>
                      <a:pt x="330034" y="1088050"/>
                    </a:cubicBezTo>
                    <a:lnTo>
                      <a:pt x="284399" y="1088050"/>
                    </a:lnTo>
                    <a:cubicBezTo>
                      <a:pt x="279645" y="1088050"/>
                      <a:pt x="274892" y="1085198"/>
                      <a:pt x="272039" y="1081395"/>
                    </a:cubicBezTo>
                    <a:lnTo>
                      <a:pt x="254926" y="1053823"/>
                    </a:lnTo>
                    <a:lnTo>
                      <a:pt x="226404" y="1068084"/>
                    </a:lnTo>
                    <a:lnTo>
                      <a:pt x="253025" y="1124179"/>
                    </a:lnTo>
                    <a:cubicBezTo>
                      <a:pt x="253976" y="1127031"/>
                      <a:pt x="254926" y="1128932"/>
                      <a:pt x="253976" y="1131785"/>
                    </a:cubicBezTo>
                    <a:lnTo>
                      <a:pt x="242567" y="1219254"/>
                    </a:lnTo>
                    <a:lnTo>
                      <a:pt x="291054" y="1251579"/>
                    </a:lnTo>
                    <a:lnTo>
                      <a:pt x="311019" y="1242072"/>
                    </a:lnTo>
                    <a:cubicBezTo>
                      <a:pt x="315773" y="1240171"/>
                      <a:pt x="321477" y="1240171"/>
                      <a:pt x="325280" y="1243974"/>
                    </a:cubicBezTo>
                    <a:lnTo>
                      <a:pt x="385176" y="1287708"/>
                    </a:lnTo>
                    <a:cubicBezTo>
                      <a:pt x="388979" y="1290560"/>
                      <a:pt x="390880" y="1295314"/>
                      <a:pt x="390880" y="1300068"/>
                    </a:cubicBezTo>
                    <a:cubicBezTo>
                      <a:pt x="390880" y="1304822"/>
                      <a:pt x="388028" y="1309575"/>
                      <a:pt x="384225" y="1311477"/>
                    </a:cubicBezTo>
                    <a:lnTo>
                      <a:pt x="339541" y="1339048"/>
                    </a:lnTo>
                    <a:close/>
                    <a:moveTo>
                      <a:pt x="292005" y="1058577"/>
                    </a:moveTo>
                    <a:lnTo>
                      <a:pt x="314822" y="1058577"/>
                    </a:lnTo>
                    <a:lnTo>
                      <a:pt x="314822" y="1038611"/>
                    </a:lnTo>
                    <a:lnTo>
                      <a:pt x="272990" y="1029103"/>
                    </a:lnTo>
                    <a:lnTo>
                      <a:pt x="292005" y="1058577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grpSp>
          <p:nvGrpSpPr>
            <p:cNvPr id="56" name="Graphic 7">
              <a:extLst>
                <a:ext uri="{FF2B5EF4-FFF2-40B4-BE49-F238E27FC236}">
                  <a16:creationId xmlns:a16="http://schemas.microsoft.com/office/drawing/2014/main" id="{222AC5E6-C295-C141-93C4-EE7A81C48E04}"/>
                </a:ext>
              </a:extLst>
            </p:cNvPr>
            <p:cNvGrpSpPr/>
            <p:nvPr/>
          </p:nvGrpSpPr>
          <p:grpSpPr>
            <a:xfrm>
              <a:off x="6145965" y="4749008"/>
              <a:ext cx="1204610" cy="1120572"/>
              <a:chOff x="6145965" y="4749008"/>
              <a:chExt cx="1204610" cy="1120572"/>
            </a:xfrm>
            <a:grpFill/>
          </p:grpSpPr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FB1F35AE-97B7-A645-B684-5F408C0FA512}"/>
                  </a:ext>
                </a:extLst>
              </p:cNvPr>
              <p:cNvSpPr/>
              <p:nvPr/>
            </p:nvSpPr>
            <p:spPr>
              <a:xfrm>
                <a:off x="6145965" y="5168876"/>
                <a:ext cx="495193" cy="534322"/>
              </a:xfrm>
              <a:custGeom>
                <a:avLst/>
                <a:gdLst>
                  <a:gd name="connsiteX0" fmla="*/ 61269 w 495193"/>
                  <a:gd name="connsiteY0" fmla="*/ 534323 h 534322"/>
                  <a:gd name="connsiteX1" fmla="*/ 54614 w 495193"/>
                  <a:gd name="connsiteY1" fmla="*/ 532421 h 534322"/>
                  <a:gd name="connsiteX2" fmla="*/ 47008 w 495193"/>
                  <a:gd name="connsiteY2" fmla="*/ 522914 h 534322"/>
                  <a:gd name="connsiteX3" fmla="*/ 423 w 495193"/>
                  <a:gd name="connsiteY3" fmla="*/ 303290 h 534322"/>
                  <a:gd name="connsiteX4" fmla="*/ 423 w 495193"/>
                  <a:gd name="connsiteY4" fmla="*/ 295684 h 534322"/>
                  <a:gd name="connsiteX5" fmla="*/ 67924 w 495193"/>
                  <a:gd name="connsiteY5" fmla="*/ 84617 h 534322"/>
                  <a:gd name="connsiteX6" fmla="*/ 82185 w 495193"/>
                  <a:gd name="connsiteY6" fmla="*/ 75109 h 534322"/>
                  <a:gd name="connsiteX7" fmla="*/ 277084 w 495193"/>
                  <a:gd name="connsiteY7" fmla="*/ 91272 h 534322"/>
                  <a:gd name="connsiteX8" fmla="*/ 300852 w 495193"/>
                  <a:gd name="connsiteY8" fmla="*/ 10458 h 534322"/>
                  <a:gd name="connsiteX9" fmla="*/ 316064 w 495193"/>
                  <a:gd name="connsiteY9" fmla="*/ 0 h 534322"/>
                  <a:gd name="connsiteX10" fmla="*/ 444412 w 495193"/>
                  <a:gd name="connsiteY10" fmla="*/ 12360 h 534322"/>
                  <a:gd name="connsiteX11" fmla="*/ 455820 w 495193"/>
                  <a:gd name="connsiteY11" fmla="*/ 19966 h 534322"/>
                  <a:gd name="connsiteX12" fmla="*/ 493849 w 495193"/>
                  <a:gd name="connsiteY12" fmla="*/ 96026 h 534322"/>
                  <a:gd name="connsiteX13" fmla="*/ 494800 w 495193"/>
                  <a:gd name="connsiteY13" fmla="*/ 104583 h 534322"/>
                  <a:gd name="connsiteX14" fmla="*/ 468180 w 495193"/>
                  <a:gd name="connsiteY14" fmla="*/ 284275 h 534322"/>
                  <a:gd name="connsiteX15" fmla="*/ 466278 w 495193"/>
                  <a:gd name="connsiteY15" fmla="*/ 289979 h 534322"/>
                  <a:gd name="connsiteX16" fmla="*/ 335078 w 495193"/>
                  <a:gd name="connsiteY16" fmla="*/ 501997 h 534322"/>
                  <a:gd name="connsiteX17" fmla="*/ 316064 w 495193"/>
                  <a:gd name="connsiteY17" fmla="*/ 506751 h 534322"/>
                  <a:gd name="connsiteX18" fmla="*/ 228597 w 495193"/>
                  <a:gd name="connsiteY18" fmla="*/ 457312 h 534322"/>
                  <a:gd name="connsiteX19" fmla="*/ 66973 w 495193"/>
                  <a:gd name="connsiteY19" fmla="*/ 532421 h 534322"/>
                  <a:gd name="connsiteX20" fmla="*/ 61269 w 495193"/>
                  <a:gd name="connsiteY20" fmla="*/ 534323 h 534322"/>
                  <a:gd name="connsiteX21" fmla="*/ 28944 w 495193"/>
                  <a:gd name="connsiteY21" fmla="*/ 301389 h 534322"/>
                  <a:gd name="connsiteX22" fmla="*/ 70776 w 495193"/>
                  <a:gd name="connsiteY22" fmla="*/ 499145 h 534322"/>
                  <a:gd name="connsiteX23" fmla="*/ 222892 w 495193"/>
                  <a:gd name="connsiteY23" fmla="*/ 428789 h 534322"/>
                  <a:gd name="connsiteX24" fmla="*/ 236203 w 495193"/>
                  <a:gd name="connsiteY24" fmla="*/ 429740 h 534322"/>
                  <a:gd name="connsiteX25" fmla="*/ 318916 w 495193"/>
                  <a:gd name="connsiteY25" fmla="*/ 476327 h 534322"/>
                  <a:gd name="connsiteX26" fmla="*/ 440609 w 495193"/>
                  <a:gd name="connsiteY26" fmla="*/ 278570 h 534322"/>
                  <a:gd name="connsiteX27" fmla="*/ 466278 w 495193"/>
                  <a:gd name="connsiteY27" fmla="*/ 106484 h 534322"/>
                  <a:gd name="connsiteX28" fmla="*/ 433954 w 495193"/>
                  <a:gd name="connsiteY28" fmla="*/ 41833 h 534322"/>
                  <a:gd name="connsiteX29" fmla="*/ 325571 w 495193"/>
                  <a:gd name="connsiteY29" fmla="*/ 31375 h 534322"/>
                  <a:gd name="connsiteX30" fmla="*/ 301803 w 495193"/>
                  <a:gd name="connsiteY30" fmla="*/ 111238 h 534322"/>
                  <a:gd name="connsiteX31" fmla="*/ 286591 w 495193"/>
                  <a:gd name="connsiteY31" fmla="*/ 121696 h 534322"/>
                  <a:gd name="connsiteX32" fmla="*/ 91692 w 495193"/>
                  <a:gd name="connsiteY32" fmla="*/ 105534 h 534322"/>
                  <a:gd name="connsiteX33" fmla="*/ 28944 w 495193"/>
                  <a:gd name="connsiteY33" fmla="*/ 301389 h 534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95193" h="534322">
                    <a:moveTo>
                      <a:pt x="61269" y="534323"/>
                    </a:moveTo>
                    <a:cubicBezTo>
                      <a:pt x="59368" y="534323"/>
                      <a:pt x="56515" y="533372"/>
                      <a:pt x="54614" y="532421"/>
                    </a:cubicBezTo>
                    <a:cubicBezTo>
                      <a:pt x="50811" y="530520"/>
                      <a:pt x="47959" y="526717"/>
                      <a:pt x="47008" y="522914"/>
                    </a:cubicBezTo>
                    <a:lnTo>
                      <a:pt x="423" y="303290"/>
                    </a:lnTo>
                    <a:cubicBezTo>
                      <a:pt x="-528" y="300438"/>
                      <a:pt x="423" y="298536"/>
                      <a:pt x="423" y="295684"/>
                    </a:cubicBezTo>
                    <a:lnTo>
                      <a:pt x="67924" y="84617"/>
                    </a:lnTo>
                    <a:cubicBezTo>
                      <a:pt x="69826" y="77962"/>
                      <a:pt x="76481" y="74159"/>
                      <a:pt x="82185" y="75109"/>
                    </a:cubicBezTo>
                    <a:lnTo>
                      <a:pt x="277084" y="91272"/>
                    </a:lnTo>
                    <a:lnTo>
                      <a:pt x="300852" y="10458"/>
                    </a:lnTo>
                    <a:cubicBezTo>
                      <a:pt x="302754" y="3803"/>
                      <a:pt x="309409" y="0"/>
                      <a:pt x="316064" y="0"/>
                    </a:cubicBezTo>
                    <a:lnTo>
                      <a:pt x="444412" y="12360"/>
                    </a:lnTo>
                    <a:cubicBezTo>
                      <a:pt x="449165" y="12360"/>
                      <a:pt x="453919" y="16163"/>
                      <a:pt x="455820" y="19966"/>
                    </a:cubicBezTo>
                    <a:lnTo>
                      <a:pt x="493849" y="96026"/>
                    </a:lnTo>
                    <a:cubicBezTo>
                      <a:pt x="494800" y="98878"/>
                      <a:pt x="495751" y="101731"/>
                      <a:pt x="494800" y="104583"/>
                    </a:cubicBezTo>
                    <a:lnTo>
                      <a:pt x="468180" y="284275"/>
                    </a:lnTo>
                    <a:cubicBezTo>
                      <a:pt x="468180" y="286177"/>
                      <a:pt x="467229" y="288078"/>
                      <a:pt x="466278" y="289979"/>
                    </a:cubicBezTo>
                    <a:lnTo>
                      <a:pt x="335078" y="501997"/>
                    </a:lnTo>
                    <a:cubicBezTo>
                      <a:pt x="331275" y="508652"/>
                      <a:pt x="322719" y="510554"/>
                      <a:pt x="316064" y="506751"/>
                    </a:cubicBezTo>
                    <a:lnTo>
                      <a:pt x="228597" y="457312"/>
                    </a:lnTo>
                    <a:lnTo>
                      <a:pt x="66973" y="532421"/>
                    </a:lnTo>
                    <a:cubicBezTo>
                      <a:pt x="65072" y="533372"/>
                      <a:pt x="63170" y="534323"/>
                      <a:pt x="61269" y="534323"/>
                    </a:cubicBezTo>
                    <a:close/>
                    <a:moveTo>
                      <a:pt x="28944" y="301389"/>
                    </a:moveTo>
                    <a:lnTo>
                      <a:pt x="70776" y="499145"/>
                    </a:lnTo>
                    <a:lnTo>
                      <a:pt x="222892" y="428789"/>
                    </a:lnTo>
                    <a:cubicBezTo>
                      <a:pt x="226695" y="426888"/>
                      <a:pt x="231449" y="426888"/>
                      <a:pt x="236203" y="429740"/>
                    </a:cubicBezTo>
                    <a:lnTo>
                      <a:pt x="318916" y="476327"/>
                    </a:lnTo>
                    <a:lnTo>
                      <a:pt x="440609" y="278570"/>
                    </a:lnTo>
                    <a:lnTo>
                      <a:pt x="466278" y="106484"/>
                    </a:lnTo>
                    <a:lnTo>
                      <a:pt x="433954" y="41833"/>
                    </a:lnTo>
                    <a:lnTo>
                      <a:pt x="325571" y="31375"/>
                    </a:lnTo>
                    <a:lnTo>
                      <a:pt x="301803" y="111238"/>
                    </a:lnTo>
                    <a:cubicBezTo>
                      <a:pt x="299901" y="117893"/>
                      <a:pt x="293246" y="121696"/>
                      <a:pt x="286591" y="121696"/>
                    </a:cubicBezTo>
                    <a:lnTo>
                      <a:pt x="91692" y="105534"/>
                    </a:lnTo>
                    <a:lnTo>
                      <a:pt x="28944" y="301389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4B6DA336-B35C-FD44-9BD5-3546BC2CF04B}"/>
                  </a:ext>
                </a:extLst>
              </p:cNvPr>
              <p:cNvSpPr/>
              <p:nvPr/>
            </p:nvSpPr>
            <p:spPr>
              <a:xfrm>
                <a:off x="6578670" y="4749008"/>
                <a:ext cx="771905" cy="1120572"/>
              </a:xfrm>
              <a:custGeom>
                <a:avLst/>
                <a:gdLst>
                  <a:gd name="connsiteX0" fmla="*/ 546966 w 771905"/>
                  <a:gd name="connsiteY0" fmla="*/ 1120573 h 1120572"/>
                  <a:gd name="connsiteX1" fmla="*/ 541262 w 771905"/>
                  <a:gd name="connsiteY1" fmla="*/ 1119622 h 1120572"/>
                  <a:gd name="connsiteX2" fmla="*/ 323545 w 771905"/>
                  <a:gd name="connsiteY2" fmla="*/ 1032153 h 1120572"/>
                  <a:gd name="connsiteX3" fmla="*/ 316890 w 771905"/>
                  <a:gd name="connsiteY3" fmla="*/ 1026448 h 1120572"/>
                  <a:gd name="connsiteX4" fmla="*/ 148612 w 771905"/>
                  <a:gd name="connsiteY4" fmla="*/ 767844 h 1120572"/>
                  <a:gd name="connsiteX5" fmla="*/ 23116 w 771905"/>
                  <a:gd name="connsiteY5" fmla="*/ 713651 h 1120572"/>
                  <a:gd name="connsiteX6" fmla="*/ 14559 w 771905"/>
                  <a:gd name="connsiteY6" fmla="*/ 698439 h 1120572"/>
                  <a:gd name="connsiteX7" fmla="*/ 38327 w 771905"/>
                  <a:gd name="connsiteY7" fmla="*/ 525402 h 1120572"/>
                  <a:gd name="connsiteX8" fmla="*/ 1249 w 771905"/>
                  <a:gd name="connsiteY8" fmla="*/ 449342 h 1120572"/>
                  <a:gd name="connsiteX9" fmla="*/ 3151 w 771905"/>
                  <a:gd name="connsiteY9" fmla="*/ 434130 h 1120572"/>
                  <a:gd name="connsiteX10" fmla="*/ 99174 w 771905"/>
                  <a:gd name="connsiteY10" fmla="*/ 309581 h 1120572"/>
                  <a:gd name="connsiteX11" fmla="*/ 90617 w 771905"/>
                  <a:gd name="connsiteY11" fmla="*/ 134643 h 1120572"/>
                  <a:gd name="connsiteX12" fmla="*/ 91568 w 771905"/>
                  <a:gd name="connsiteY12" fmla="*/ 129889 h 1120572"/>
                  <a:gd name="connsiteX13" fmla="*/ 113435 w 771905"/>
                  <a:gd name="connsiteY13" fmla="*/ 65238 h 1120572"/>
                  <a:gd name="connsiteX14" fmla="*/ 127696 w 771905"/>
                  <a:gd name="connsiteY14" fmla="*/ 55730 h 1120572"/>
                  <a:gd name="connsiteX15" fmla="*/ 227522 w 771905"/>
                  <a:gd name="connsiteY15" fmla="*/ 59533 h 1120572"/>
                  <a:gd name="connsiteX16" fmla="*/ 237029 w 771905"/>
                  <a:gd name="connsiteY16" fmla="*/ 64287 h 1120572"/>
                  <a:gd name="connsiteX17" fmla="*/ 295974 w 771905"/>
                  <a:gd name="connsiteY17" fmla="*/ 124184 h 1120572"/>
                  <a:gd name="connsiteX18" fmla="*/ 354919 w 771905"/>
                  <a:gd name="connsiteY18" fmla="*/ 36715 h 1120572"/>
                  <a:gd name="connsiteX19" fmla="*/ 363476 w 771905"/>
                  <a:gd name="connsiteY19" fmla="*/ 31011 h 1120572"/>
                  <a:gd name="connsiteX20" fmla="*/ 488021 w 771905"/>
                  <a:gd name="connsiteY20" fmla="*/ 587 h 1120572"/>
                  <a:gd name="connsiteX21" fmla="*/ 504183 w 771905"/>
                  <a:gd name="connsiteY21" fmla="*/ 7242 h 1120572"/>
                  <a:gd name="connsiteX22" fmla="*/ 618270 w 771905"/>
                  <a:gd name="connsiteY22" fmla="*/ 204998 h 1120572"/>
                  <a:gd name="connsiteX23" fmla="*/ 617320 w 771905"/>
                  <a:gd name="connsiteY23" fmla="*/ 220210 h 1120572"/>
                  <a:gd name="connsiteX24" fmla="*/ 566931 w 771905"/>
                  <a:gd name="connsiteY24" fmla="*/ 292468 h 1120572"/>
                  <a:gd name="connsiteX25" fmla="*/ 604009 w 771905"/>
                  <a:gd name="connsiteY25" fmla="*/ 704143 h 1120572"/>
                  <a:gd name="connsiteX26" fmla="*/ 769436 w 771905"/>
                  <a:gd name="connsiteY26" fmla="*/ 938028 h 1120572"/>
                  <a:gd name="connsiteX27" fmla="*/ 771337 w 771905"/>
                  <a:gd name="connsiteY27" fmla="*/ 950388 h 1120572"/>
                  <a:gd name="connsiteX28" fmla="*/ 727604 w 771905"/>
                  <a:gd name="connsiteY28" fmla="*/ 1103460 h 1120572"/>
                  <a:gd name="connsiteX29" fmla="*/ 719998 w 771905"/>
                  <a:gd name="connsiteY29" fmla="*/ 1112016 h 1120572"/>
                  <a:gd name="connsiteX30" fmla="*/ 708589 w 771905"/>
                  <a:gd name="connsiteY30" fmla="*/ 1112967 h 1120572"/>
                  <a:gd name="connsiteX31" fmla="*/ 573586 w 771905"/>
                  <a:gd name="connsiteY31" fmla="*/ 1066380 h 1120572"/>
                  <a:gd name="connsiteX32" fmla="*/ 561227 w 771905"/>
                  <a:gd name="connsiteY32" fmla="*/ 1112016 h 1120572"/>
                  <a:gd name="connsiteX33" fmla="*/ 553621 w 771905"/>
                  <a:gd name="connsiteY33" fmla="*/ 1120573 h 1120572"/>
                  <a:gd name="connsiteX34" fmla="*/ 546966 w 771905"/>
                  <a:gd name="connsiteY34" fmla="*/ 1120573 h 1120572"/>
                  <a:gd name="connsiteX35" fmla="*/ 338757 w 771905"/>
                  <a:gd name="connsiteY35" fmla="*/ 1007433 h 1120572"/>
                  <a:gd name="connsiteX36" fmla="*/ 537459 w 771905"/>
                  <a:gd name="connsiteY36" fmla="*/ 1087297 h 1120572"/>
                  <a:gd name="connsiteX37" fmla="*/ 549818 w 771905"/>
                  <a:gd name="connsiteY37" fmla="*/ 1042611 h 1120572"/>
                  <a:gd name="connsiteX38" fmla="*/ 556473 w 771905"/>
                  <a:gd name="connsiteY38" fmla="*/ 1034054 h 1120572"/>
                  <a:gd name="connsiteX39" fmla="*/ 567882 w 771905"/>
                  <a:gd name="connsiteY39" fmla="*/ 1033104 h 1120572"/>
                  <a:gd name="connsiteX40" fmla="*/ 703836 w 771905"/>
                  <a:gd name="connsiteY40" fmla="*/ 1080641 h 1120572"/>
                  <a:gd name="connsiteX41" fmla="*/ 741865 w 771905"/>
                  <a:gd name="connsiteY41" fmla="*/ 949438 h 1120572"/>
                  <a:gd name="connsiteX42" fmla="*/ 577389 w 771905"/>
                  <a:gd name="connsiteY42" fmla="*/ 718405 h 1120572"/>
                  <a:gd name="connsiteX43" fmla="*/ 574537 w 771905"/>
                  <a:gd name="connsiteY43" fmla="*/ 711750 h 1120572"/>
                  <a:gd name="connsiteX44" fmla="*/ 574537 w 771905"/>
                  <a:gd name="connsiteY44" fmla="*/ 710799 h 1120572"/>
                  <a:gd name="connsiteX45" fmla="*/ 536508 w 771905"/>
                  <a:gd name="connsiteY45" fmla="*/ 291517 h 1120572"/>
                  <a:gd name="connsiteX46" fmla="*/ 539360 w 771905"/>
                  <a:gd name="connsiteY46" fmla="*/ 282009 h 1120572"/>
                  <a:gd name="connsiteX47" fmla="*/ 587847 w 771905"/>
                  <a:gd name="connsiteY47" fmla="*/ 213555 h 1120572"/>
                  <a:gd name="connsiteX48" fmla="*/ 484218 w 771905"/>
                  <a:gd name="connsiteY48" fmla="*/ 32912 h 1120572"/>
                  <a:gd name="connsiteX49" fmla="*/ 374885 w 771905"/>
                  <a:gd name="connsiteY49" fmla="*/ 59533 h 1120572"/>
                  <a:gd name="connsiteX50" fmla="*/ 309284 w 771905"/>
                  <a:gd name="connsiteY50" fmla="*/ 157461 h 1120572"/>
                  <a:gd name="connsiteX51" fmla="*/ 298826 w 771905"/>
                  <a:gd name="connsiteY51" fmla="*/ 164116 h 1120572"/>
                  <a:gd name="connsiteX52" fmla="*/ 287418 w 771905"/>
                  <a:gd name="connsiteY52" fmla="*/ 160313 h 1120572"/>
                  <a:gd name="connsiteX53" fmla="*/ 220867 w 771905"/>
                  <a:gd name="connsiteY53" fmla="*/ 91859 h 1120572"/>
                  <a:gd name="connsiteX54" fmla="*/ 137203 w 771905"/>
                  <a:gd name="connsiteY54" fmla="*/ 88056 h 1120572"/>
                  <a:gd name="connsiteX55" fmla="*/ 120090 w 771905"/>
                  <a:gd name="connsiteY55" fmla="*/ 140347 h 1120572"/>
                  <a:gd name="connsiteX56" fmla="*/ 128646 w 771905"/>
                  <a:gd name="connsiteY56" fmla="*/ 318138 h 1120572"/>
                  <a:gd name="connsiteX57" fmla="*/ 125794 w 771905"/>
                  <a:gd name="connsiteY57" fmla="*/ 327645 h 1120572"/>
                  <a:gd name="connsiteX58" fmla="*/ 124843 w 771905"/>
                  <a:gd name="connsiteY58" fmla="*/ 328596 h 1120572"/>
                  <a:gd name="connsiteX59" fmla="*/ 31672 w 771905"/>
                  <a:gd name="connsiteY59" fmla="*/ 448391 h 1120572"/>
                  <a:gd name="connsiteX60" fmla="*/ 66849 w 771905"/>
                  <a:gd name="connsiteY60" fmla="*/ 520648 h 1120572"/>
                  <a:gd name="connsiteX61" fmla="*/ 67800 w 771905"/>
                  <a:gd name="connsiteY61" fmla="*/ 529205 h 1120572"/>
                  <a:gd name="connsiteX62" fmla="*/ 67800 w 771905"/>
                  <a:gd name="connsiteY62" fmla="*/ 530156 h 1120572"/>
                  <a:gd name="connsiteX63" fmla="*/ 44982 w 771905"/>
                  <a:gd name="connsiteY63" fmla="*/ 695587 h 1120572"/>
                  <a:gd name="connsiteX64" fmla="*/ 164774 w 771905"/>
                  <a:gd name="connsiteY64" fmla="*/ 746927 h 1120572"/>
                  <a:gd name="connsiteX65" fmla="*/ 171429 w 771905"/>
                  <a:gd name="connsiteY65" fmla="*/ 752632 h 1120572"/>
                  <a:gd name="connsiteX66" fmla="*/ 172380 w 771905"/>
                  <a:gd name="connsiteY66" fmla="*/ 753583 h 1120572"/>
                  <a:gd name="connsiteX67" fmla="*/ 338757 w 771905"/>
                  <a:gd name="connsiteY67" fmla="*/ 1007433 h 112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771905" h="1120572">
                    <a:moveTo>
                      <a:pt x="546966" y="1120573"/>
                    </a:moveTo>
                    <a:cubicBezTo>
                      <a:pt x="545065" y="1120573"/>
                      <a:pt x="543163" y="1120573"/>
                      <a:pt x="541262" y="1119622"/>
                    </a:cubicBezTo>
                    <a:lnTo>
                      <a:pt x="323545" y="1032153"/>
                    </a:lnTo>
                    <a:cubicBezTo>
                      <a:pt x="320693" y="1031202"/>
                      <a:pt x="318791" y="1029300"/>
                      <a:pt x="316890" y="1026448"/>
                    </a:cubicBezTo>
                    <a:lnTo>
                      <a:pt x="148612" y="767844"/>
                    </a:lnTo>
                    <a:lnTo>
                      <a:pt x="23116" y="713651"/>
                    </a:lnTo>
                    <a:cubicBezTo>
                      <a:pt x="17411" y="710799"/>
                      <a:pt x="13608" y="705094"/>
                      <a:pt x="14559" y="698439"/>
                    </a:cubicBezTo>
                    <a:lnTo>
                      <a:pt x="38327" y="525402"/>
                    </a:lnTo>
                    <a:lnTo>
                      <a:pt x="1249" y="449342"/>
                    </a:lnTo>
                    <a:cubicBezTo>
                      <a:pt x="-652" y="444588"/>
                      <a:pt x="-652" y="438883"/>
                      <a:pt x="3151" y="434130"/>
                    </a:cubicBezTo>
                    <a:lnTo>
                      <a:pt x="99174" y="309581"/>
                    </a:lnTo>
                    <a:lnTo>
                      <a:pt x="90617" y="134643"/>
                    </a:lnTo>
                    <a:cubicBezTo>
                      <a:pt x="90617" y="132741"/>
                      <a:pt x="90617" y="130840"/>
                      <a:pt x="91568" y="129889"/>
                    </a:cubicBezTo>
                    <a:lnTo>
                      <a:pt x="113435" y="65238"/>
                    </a:lnTo>
                    <a:cubicBezTo>
                      <a:pt x="115336" y="59533"/>
                      <a:pt x="121041" y="55730"/>
                      <a:pt x="127696" y="55730"/>
                    </a:cubicBezTo>
                    <a:lnTo>
                      <a:pt x="227522" y="59533"/>
                    </a:lnTo>
                    <a:cubicBezTo>
                      <a:pt x="231325" y="59533"/>
                      <a:pt x="234177" y="61435"/>
                      <a:pt x="237029" y="64287"/>
                    </a:cubicBezTo>
                    <a:lnTo>
                      <a:pt x="295974" y="124184"/>
                    </a:lnTo>
                    <a:lnTo>
                      <a:pt x="354919" y="36715"/>
                    </a:lnTo>
                    <a:cubicBezTo>
                      <a:pt x="356821" y="33863"/>
                      <a:pt x="359673" y="31962"/>
                      <a:pt x="363476" y="31011"/>
                    </a:cubicBezTo>
                    <a:lnTo>
                      <a:pt x="488021" y="587"/>
                    </a:lnTo>
                    <a:cubicBezTo>
                      <a:pt x="493725" y="-1315"/>
                      <a:pt x="500380" y="1537"/>
                      <a:pt x="504183" y="7242"/>
                    </a:cubicBezTo>
                    <a:lnTo>
                      <a:pt x="618270" y="204998"/>
                    </a:lnTo>
                    <a:cubicBezTo>
                      <a:pt x="621123" y="209752"/>
                      <a:pt x="621123" y="215457"/>
                      <a:pt x="617320" y="220210"/>
                    </a:cubicBezTo>
                    <a:lnTo>
                      <a:pt x="566931" y="292468"/>
                    </a:lnTo>
                    <a:lnTo>
                      <a:pt x="604009" y="704143"/>
                    </a:lnTo>
                    <a:lnTo>
                      <a:pt x="769436" y="938028"/>
                    </a:lnTo>
                    <a:cubicBezTo>
                      <a:pt x="772288" y="941831"/>
                      <a:pt x="772288" y="945634"/>
                      <a:pt x="771337" y="950388"/>
                    </a:cubicBezTo>
                    <a:lnTo>
                      <a:pt x="727604" y="1103460"/>
                    </a:lnTo>
                    <a:cubicBezTo>
                      <a:pt x="726653" y="1107262"/>
                      <a:pt x="723801" y="1110114"/>
                      <a:pt x="719998" y="1112016"/>
                    </a:cubicBezTo>
                    <a:cubicBezTo>
                      <a:pt x="716195" y="1113918"/>
                      <a:pt x="712392" y="1113918"/>
                      <a:pt x="708589" y="1112967"/>
                    </a:cubicBezTo>
                    <a:lnTo>
                      <a:pt x="573586" y="1066380"/>
                    </a:lnTo>
                    <a:lnTo>
                      <a:pt x="561227" y="1112016"/>
                    </a:lnTo>
                    <a:cubicBezTo>
                      <a:pt x="560276" y="1115819"/>
                      <a:pt x="557424" y="1119622"/>
                      <a:pt x="553621" y="1120573"/>
                    </a:cubicBezTo>
                    <a:cubicBezTo>
                      <a:pt x="551719" y="1120573"/>
                      <a:pt x="548867" y="1120573"/>
                      <a:pt x="546966" y="1120573"/>
                    </a:cubicBezTo>
                    <a:close/>
                    <a:moveTo>
                      <a:pt x="338757" y="1007433"/>
                    </a:moveTo>
                    <a:lnTo>
                      <a:pt x="537459" y="1087297"/>
                    </a:lnTo>
                    <a:lnTo>
                      <a:pt x="549818" y="1042611"/>
                    </a:lnTo>
                    <a:cubicBezTo>
                      <a:pt x="550769" y="1038808"/>
                      <a:pt x="553621" y="1035956"/>
                      <a:pt x="556473" y="1034054"/>
                    </a:cubicBezTo>
                    <a:cubicBezTo>
                      <a:pt x="560276" y="1032153"/>
                      <a:pt x="564079" y="1032153"/>
                      <a:pt x="567882" y="1033104"/>
                    </a:cubicBezTo>
                    <a:lnTo>
                      <a:pt x="703836" y="1080641"/>
                    </a:lnTo>
                    <a:lnTo>
                      <a:pt x="741865" y="949438"/>
                    </a:lnTo>
                    <a:lnTo>
                      <a:pt x="577389" y="718405"/>
                    </a:lnTo>
                    <a:cubicBezTo>
                      <a:pt x="575488" y="716503"/>
                      <a:pt x="575488" y="713651"/>
                      <a:pt x="574537" y="711750"/>
                    </a:cubicBezTo>
                    <a:lnTo>
                      <a:pt x="574537" y="710799"/>
                    </a:lnTo>
                    <a:lnTo>
                      <a:pt x="536508" y="291517"/>
                    </a:lnTo>
                    <a:cubicBezTo>
                      <a:pt x="536508" y="287714"/>
                      <a:pt x="537459" y="284861"/>
                      <a:pt x="539360" y="282009"/>
                    </a:cubicBezTo>
                    <a:lnTo>
                      <a:pt x="587847" y="213555"/>
                    </a:lnTo>
                    <a:lnTo>
                      <a:pt x="484218" y="32912"/>
                    </a:lnTo>
                    <a:lnTo>
                      <a:pt x="374885" y="59533"/>
                    </a:lnTo>
                    <a:lnTo>
                      <a:pt x="309284" y="157461"/>
                    </a:lnTo>
                    <a:cubicBezTo>
                      <a:pt x="306432" y="161264"/>
                      <a:pt x="302629" y="163165"/>
                      <a:pt x="298826" y="164116"/>
                    </a:cubicBezTo>
                    <a:cubicBezTo>
                      <a:pt x="294073" y="164116"/>
                      <a:pt x="290270" y="163165"/>
                      <a:pt x="287418" y="160313"/>
                    </a:cubicBezTo>
                    <a:lnTo>
                      <a:pt x="220867" y="91859"/>
                    </a:lnTo>
                    <a:lnTo>
                      <a:pt x="137203" y="88056"/>
                    </a:lnTo>
                    <a:lnTo>
                      <a:pt x="120090" y="140347"/>
                    </a:lnTo>
                    <a:lnTo>
                      <a:pt x="128646" y="318138"/>
                    </a:lnTo>
                    <a:cubicBezTo>
                      <a:pt x="128646" y="321941"/>
                      <a:pt x="127696" y="324793"/>
                      <a:pt x="125794" y="327645"/>
                    </a:cubicBezTo>
                    <a:lnTo>
                      <a:pt x="124843" y="328596"/>
                    </a:lnTo>
                    <a:lnTo>
                      <a:pt x="31672" y="448391"/>
                    </a:lnTo>
                    <a:lnTo>
                      <a:pt x="66849" y="520648"/>
                    </a:lnTo>
                    <a:cubicBezTo>
                      <a:pt x="67800" y="523500"/>
                      <a:pt x="68751" y="526353"/>
                      <a:pt x="67800" y="529205"/>
                    </a:cubicBezTo>
                    <a:lnTo>
                      <a:pt x="67800" y="530156"/>
                    </a:lnTo>
                    <a:lnTo>
                      <a:pt x="44982" y="695587"/>
                    </a:lnTo>
                    <a:lnTo>
                      <a:pt x="164774" y="746927"/>
                    </a:lnTo>
                    <a:cubicBezTo>
                      <a:pt x="167626" y="747878"/>
                      <a:pt x="169528" y="749780"/>
                      <a:pt x="171429" y="752632"/>
                    </a:cubicBezTo>
                    <a:lnTo>
                      <a:pt x="172380" y="753583"/>
                    </a:lnTo>
                    <a:lnTo>
                      <a:pt x="338757" y="1007433"/>
                    </a:lnTo>
                    <a:close/>
                  </a:path>
                </a:pathLst>
              </a:custGeom>
              <a:grpFill/>
              <a:ln w="94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fi-FI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302C2810-530C-1141-AE0D-EC0C8BF9F608}"/>
                </a:ext>
              </a:extLst>
            </p:cNvPr>
            <p:cNvSpPr/>
            <p:nvPr/>
          </p:nvSpPr>
          <p:spPr>
            <a:xfrm>
              <a:off x="6491320" y="4362965"/>
              <a:ext cx="638594" cy="542553"/>
            </a:xfrm>
            <a:custGeom>
              <a:avLst/>
              <a:gdLst>
                <a:gd name="connsiteX0" fmla="*/ 385226 w 638594"/>
                <a:gd name="connsiteY0" fmla="*/ 542553 h 542553"/>
                <a:gd name="connsiteX1" fmla="*/ 374768 w 638594"/>
                <a:gd name="connsiteY1" fmla="*/ 537799 h 542553"/>
                <a:gd name="connsiteX2" fmla="*/ 310119 w 638594"/>
                <a:gd name="connsiteY2" fmla="*/ 467444 h 542553"/>
                <a:gd name="connsiteX3" fmla="*/ 220751 w 638594"/>
                <a:gd name="connsiteY3" fmla="*/ 467444 h 542553"/>
                <a:gd name="connsiteX4" fmla="*/ 200785 w 638594"/>
                <a:gd name="connsiteY4" fmla="*/ 524489 h 542553"/>
                <a:gd name="connsiteX5" fmla="*/ 192229 w 638594"/>
                <a:gd name="connsiteY5" fmla="*/ 533046 h 542553"/>
                <a:gd name="connsiteX6" fmla="*/ 179869 w 638594"/>
                <a:gd name="connsiteY6" fmla="*/ 531144 h 542553"/>
                <a:gd name="connsiteX7" fmla="*/ 6837 w 638594"/>
                <a:gd name="connsiteY7" fmla="*/ 420857 h 542553"/>
                <a:gd name="connsiteX8" fmla="*/ 182 w 638594"/>
                <a:gd name="connsiteY8" fmla="*/ 406596 h 542553"/>
                <a:gd name="connsiteX9" fmla="*/ 19197 w 638594"/>
                <a:gd name="connsiteY9" fmla="*/ 283949 h 542553"/>
                <a:gd name="connsiteX10" fmla="*/ 23000 w 638594"/>
                <a:gd name="connsiteY10" fmla="*/ 276343 h 542553"/>
                <a:gd name="connsiteX11" fmla="*/ 77191 w 638594"/>
                <a:gd name="connsiteY11" fmla="*/ 218347 h 542553"/>
                <a:gd name="connsiteX12" fmla="*/ 96205 w 638594"/>
                <a:gd name="connsiteY12" fmla="*/ 216445 h 542553"/>
                <a:gd name="connsiteX13" fmla="*/ 184623 w 638594"/>
                <a:gd name="connsiteY13" fmla="*/ 284900 h 542553"/>
                <a:gd name="connsiteX14" fmla="*/ 197933 w 638594"/>
                <a:gd name="connsiteY14" fmla="*/ 186972 h 542553"/>
                <a:gd name="connsiteX15" fmla="*/ 201736 w 638594"/>
                <a:gd name="connsiteY15" fmla="*/ 179366 h 542553"/>
                <a:gd name="connsiteX16" fmla="*/ 305365 w 638594"/>
                <a:gd name="connsiteY16" fmla="*/ 70980 h 542553"/>
                <a:gd name="connsiteX17" fmla="*/ 309168 w 638594"/>
                <a:gd name="connsiteY17" fmla="*/ 68128 h 542553"/>
                <a:gd name="connsiteX18" fmla="*/ 436565 w 638594"/>
                <a:gd name="connsiteY18" fmla="*/ 1575 h 542553"/>
                <a:gd name="connsiteX19" fmla="*/ 447974 w 638594"/>
                <a:gd name="connsiteY19" fmla="*/ 624 h 542553"/>
                <a:gd name="connsiteX20" fmla="*/ 628612 w 638594"/>
                <a:gd name="connsiteY20" fmla="*/ 63374 h 542553"/>
                <a:gd name="connsiteX21" fmla="*/ 637169 w 638594"/>
                <a:gd name="connsiteY21" fmla="*/ 70980 h 542553"/>
                <a:gd name="connsiteX22" fmla="*/ 637169 w 638594"/>
                <a:gd name="connsiteY22" fmla="*/ 82389 h 542553"/>
                <a:gd name="connsiteX23" fmla="*/ 538293 w 638594"/>
                <a:gd name="connsiteY23" fmla="*/ 291555 h 542553"/>
                <a:gd name="connsiteX24" fmla="*/ 592485 w 638594"/>
                <a:gd name="connsiteY24" fmla="*/ 384729 h 542553"/>
                <a:gd name="connsiteX25" fmla="*/ 593435 w 638594"/>
                <a:gd name="connsiteY25" fmla="*/ 397088 h 542553"/>
                <a:gd name="connsiteX26" fmla="*/ 583928 w 638594"/>
                <a:gd name="connsiteY26" fmla="*/ 405645 h 542553"/>
                <a:gd name="connsiteX27" fmla="*/ 460334 w 638594"/>
                <a:gd name="connsiteY27" fmla="*/ 437970 h 542553"/>
                <a:gd name="connsiteX28" fmla="*/ 396635 w 638594"/>
                <a:gd name="connsiteY28" fmla="*/ 534947 h 542553"/>
                <a:gd name="connsiteX29" fmla="*/ 386177 w 638594"/>
                <a:gd name="connsiteY29" fmla="*/ 541603 h 542553"/>
                <a:gd name="connsiteX30" fmla="*/ 385226 w 638594"/>
                <a:gd name="connsiteY30" fmla="*/ 542553 h 542553"/>
                <a:gd name="connsiteX31" fmla="*/ 210293 w 638594"/>
                <a:gd name="connsiteY31" fmla="*/ 438921 h 542553"/>
                <a:gd name="connsiteX32" fmla="*/ 316774 w 638594"/>
                <a:gd name="connsiteY32" fmla="*/ 438921 h 542553"/>
                <a:gd name="connsiteX33" fmla="*/ 327232 w 638594"/>
                <a:gd name="connsiteY33" fmla="*/ 443675 h 542553"/>
                <a:gd name="connsiteX34" fmla="*/ 383325 w 638594"/>
                <a:gd name="connsiteY34" fmla="*/ 505474 h 542553"/>
                <a:gd name="connsiteX35" fmla="*/ 439418 w 638594"/>
                <a:gd name="connsiteY35" fmla="*/ 418955 h 542553"/>
                <a:gd name="connsiteX36" fmla="*/ 447974 w 638594"/>
                <a:gd name="connsiteY36" fmla="*/ 413251 h 542553"/>
                <a:gd name="connsiteX37" fmla="*/ 558258 w 638594"/>
                <a:gd name="connsiteY37" fmla="*/ 384729 h 542553"/>
                <a:gd name="connsiteX38" fmla="*/ 509772 w 638594"/>
                <a:gd name="connsiteY38" fmla="*/ 301062 h 542553"/>
                <a:gd name="connsiteX39" fmla="*/ 508821 w 638594"/>
                <a:gd name="connsiteY39" fmla="*/ 287752 h 542553"/>
                <a:gd name="connsiteX40" fmla="*/ 603893 w 638594"/>
                <a:gd name="connsiteY40" fmla="*/ 86192 h 542553"/>
                <a:gd name="connsiteX41" fmla="*/ 444171 w 638594"/>
                <a:gd name="connsiteY41" fmla="*/ 31049 h 542553"/>
                <a:gd name="connsiteX42" fmla="*/ 324380 w 638594"/>
                <a:gd name="connsiteY42" fmla="*/ 93798 h 542553"/>
                <a:gd name="connsiteX43" fmla="*/ 225504 w 638594"/>
                <a:gd name="connsiteY43" fmla="*/ 197430 h 542553"/>
                <a:gd name="connsiteX44" fmla="*/ 209342 w 638594"/>
                <a:gd name="connsiteY44" fmla="*/ 315323 h 542553"/>
                <a:gd name="connsiteX45" fmla="*/ 200785 w 638594"/>
                <a:gd name="connsiteY45" fmla="*/ 326733 h 542553"/>
                <a:gd name="connsiteX46" fmla="*/ 186524 w 638594"/>
                <a:gd name="connsiteY46" fmla="*/ 324831 h 542553"/>
                <a:gd name="connsiteX47" fmla="*/ 88600 w 638594"/>
                <a:gd name="connsiteY47" fmla="*/ 249722 h 542553"/>
                <a:gd name="connsiteX48" fmla="*/ 46768 w 638594"/>
                <a:gd name="connsiteY48" fmla="*/ 295358 h 542553"/>
                <a:gd name="connsiteX49" fmla="*/ 29655 w 638594"/>
                <a:gd name="connsiteY49" fmla="*/ 404694 h 542553"/>
                <a:gd name="connsiteX50" fmla="*/ 178919 w 638594"/>
                <a:gd name="connsiteY50" fmla="*/ 499769 h 542553"/>
                <a:gd name="connsiteX51" fmla="*/ 196032 w 638594"/>
                <a:gd name="connsiteY51" fmla="*/ 450330 h 542553"/>
                <a:gd name="connsiteX52" fmla="*/ 210293 w 638594"/>
                <a:gd name="connsiteY52" fmla="*/ 438921 h 542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38594" h="542553">
                  <a:moveTo>
                    <a:pt x="385226" y="542553"/>
                  </a:moveTo>
                  <a:cubicBezTo>
                    <a:pt x="381423" y="542553"/>
                    <a:pt x="377620" y="540652"/>
                    <a:pt x="374768" y="537799"/>
                  </a:cubicBezTo>
                  <a:lnTo>
                    <a:pt x="310119" y="467444"/>
                  </a:lnTo>
                  <a:lnTo>
                    <a:pt x="220751" y="467444"/>
                  </a:lnTo>
                  <a:lnTo>
                    <a:pt x="200785" y="524489"/>
                  </a:lnTo>
                  <a:cubicBezTo>
                    <a:pt x="199835" y="528292"/>
                    <a:pt x="196032" y="532095"/>
                    <a:pt x="192229" y="533046"/>
                  </a:cubicBezTo>
                  <a:cubicBezTo>
                    <a:pt x="188426" y="534947"/>
                    <a:pt x="183672" y="533996"/>
                    <a:pt x="179869" y="531144"/>
                  </a:cubicBezTo>
                  <a:lnTo>
                    <a:pt x="6837" y="420857"/>
                  </a:lnTo>
                  <a:cubicBezTo>
                    <a:pt x="2084" y="418005"/>
                    <a:pt x="-769" y="412300"/>
                    <a:pt x="182" y="406596"/>
                  </a:cubicBezTo>
                  <a:lnTo>
                    <a:pt x="19197" y="283949"/>
                  </a:lnTo>
                  <a:cubicBezTo>
                    <a:pt x="19197" y="281096"/>
                    <a:pt x="21098" y="278244"/>
                    <a:pt x="23000" y="276343"/>
                  </a:cubicBezTo>
                  <a:lnTo>
                    <a:pt x="77191" y="218347"/>
                  </a:lnTo>
                  <a:cubicBezTo>
                    <a:pt x="81945" y="212642"/>
                    <a:pt x="90501" y="212642"/>
                    <a:pt x="96205" y="216445"/>
                  </a:cubicBezTo>
                  <a:lnTo>
                    <a:pt x="184623" y="284900"/>
                  </a:lnTo>
                  <a:lnTo>
                    <a:pt x="197933" y="186972"/>
                  </a:lnTo>
                  <a:cubicBezTo>
                    <a:pt x="197933" y="184120"/>
                    <a:pt x="199835" y="181267"/>
                    <a:pt x="201736" y="179366"/>
                  </a:cubicBezTo>
                  <a:lnTo>
                    <a:pt x="305365" y="70980"/>
                  </a:lnTo>
                  <a:cubicBezTo>
                    <a:pt x="306316" y="70029"/>
                    <a:pt x="307267" y="69079"/>
                    <a:pt x="309168" y="68128"/>
                  </a:cubicBezTo>
                  <a:lnTo>
                    <a:pt x="436565" y="1575"/>
                  </a:lnTo>
                  <a:cubicBezTo>
                    <a:pt x="440368" y="-326"/>
                    <a:pt x="444171" y="-326"/>
                    <a:pt x="447974" y="624"/>
                  </a:cubicBezTo>
                  <a:lnTo>
                    <a:pt x="628612" y="63374"/>
                  </a:lnTo>
                  <a:cubicBezTo>
                    <a:pt x="632415" y="64325"/>
                    <a:pt x="635267" y="67177"/>
                    <a:pt x="637169" y="70980"/>
                  </a:cubicBezTo>
                  <a:cubicBezTo>
                    <a:pt x="639070" y="74783"/>
                    <a:pt x="639070" y="78586"/>
                    <a:pt x="637169" y="82389"/>
                  </a:cubicBezTo>
                  <a:lnTo>
                    <a:pt x="538293" y="291555"/>
                  </a:lnTo>
                  <a:lnTo>
                    <a:pt x="592485" y="384729"/>
                  </a:lnTo>
                  <a:cubicBezTo>
                    <a:pt x="594386" y="388531"/>
                    <a:pt x="595337" y="393285"/>
                    <a:pt x="593435" y="397088"/>
                  </a:cubicBezTo>
                  <a:cubicBezTo>
                    <a:pt x="591534" y="400891"/>
                    <a:pt x="587731" y="404694"/>
                    <a:pt x="583928" y="405645"/>
                  </a:cubicBezTo>
                  <a:lnTo>
                    <a:pt x="460334" y="437970"/>
                  </a:lnTo>
                  <a:lnTo>
                    <a:pt x="396635" y="534947"/>
                  </a:lnTo>
                  <a:cubicBezTo>
                    <a:pt x="393783" y="538750"/>
                    <a:pt x="389980" y="540652"/>
                    <a:pt x="386177" y="541603"/>
                  </a:cubicBezTo>
                  <a:cubicBezTo>
                    <a:pt x="386177" y="542553"/>
                    <a:pt x="385226" y="542553"/>
                    <a:pt x="385226" y="542553"/>
                  </a:cubicBezTo>
                  <a:close/>
                  <a:moveTo>
                    <a:pt x="210293" y="438921"/>
                  </a:moveTo>
                  <a:lnTo>
                    <a:pt x="316774" y="438921"/>
                  </a:lnTo>
                  <a:cubicBezTo>
                    <a:pt x="320577" y="438921"/>
                    <a:pt x="324380" y="440823"/>
                    <a:pt x="327232" y="443675"/>
                  </a:cubicBezTo>
                  <a:lnTo>
                    <a:pt x="383325" y="505474"/>
                  </a:lnTo>
                  <a:lnTo>
                    <a:pt x="439418" y="418955"/>
                  </a:lnTo>
                  <a:cubicBezTo>
                    <a:pt x="441319" y="416103"/>
                    <a:pt x="444171" y="414202"/>
                    <a:pt x="447974" y="413251"/>
                  </a:cubicBezTo>
                  <a:lnTo>
                    <a:pt x="558258" y="384729"/>
                  </a:lnTo>
                  <a:lnTo>
                    <a:pt x="509772" y="301062"/>
                  </a:lnTo>
                  <a:cubicBezTo>
                    <a:pt x="507870" y="297259"/>
                    <a:pt x="506919" y="292505"/>
                    <a:pt x="508821" y="287752"/>
                  </a:cubicBezTo>
                  <a:lnTo>
                    <a:pt x="603893" y="86192"/>
                  </a:lnTo>
                  <a:lnTo>
                    <a:pt x="444171" y="31049"/>
                  </a:lnTo>
                  <a:lnTo>
                    <a:pt x="324380" y="93798"/>
                  </a:lnTo>
                  <a:lnTo>
                    <a:pt x="225504" y="197430"/>
                  </a:lnTo>
                  <a:lnTo>
                    <a:pt x="209342" y="315323"/>
                  </a:lnTo>
                  <a:cubicBezTo>
                    <a:pt x="208391" y="320077"/>
                    <a:pt x="205539" y="324831"/>
                    <a:pt x="200785" y="326733"/>
                  </a:cubicBezTo>
                  <a:cubicBezTo>
                    <a:pt x="196032" y="328634"/>
                    <a:pt x="190327" y="327683"/>
                    <a:pt x="186524" y="324831"/>
                  </a:cubicBezTo>
                  <a:lnTo>
                    <a:pt x="88600" y="249722"/>
                  </a:lnTo>
                  <a:lnTo>
                    <a:pt x="46768" y="295358"/>
                  </a:lnTo>
                  <a:lnTo>
                    <a:pt x="29655" y="404694"/>
                  </a:lnTo>
                  <a:lnTo>
                    <a:pt x="178919" y="499769"/>
                  </a:lnTo>
                  <a:lnTo>
                    <a:pt x="196032" y="450330"/>
                  </a:lnTo>
                  <a:cubicBezTo>
                    <a:pt x="198884" y="442724"/>
                    <a:pt x="204588" y="438921"/>
                    <a:pt x="210293" y="438921"/>
                  </a:cubicBez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A074141D-C6EC-D740-8655-EE75E9392CAF}"/>
                </a:ext>
              </a:extLst>
            </p:cNvPr>
            <p:cNvSpPr/>
            <p:nvPr/>
          </p:nvSpPr>
          <p:spPr>
            <a:xfrm>
              <a:off x="6981126" y="3567453"/>
              <a:ext cx="651494" cy="872196"/>
            </a:xfrm>
            <a:custGeom>
              <a:avLst/>
              <a:gdLst>
                <a:gd name="connsiteX0" fmla="*/ 142609 w 651494"/>
                <a:gd name="connsiteY0" fmla="*/ 872196 h 872196"/>
                <a:gd name="connsiteX1" fmla="*/ 137855 w 651494"/>
                <a:gd name="connsiteY1" fmla="*/ 871246 h 872196"/>
                <a:gd name="connsiteX2" fmla="*/ 129299 w 651494"/>
                <a:gd name="connsiteY2" fmla="*/ 862689 h 872196"/>
                <a:gd name="connsiteX3" fmla="*/ 951 w 651494"/>
                <a:gd name="connsiteY3" fmla="*/ 503304 h 872196"/>
                <a:gd name="connsiteX4" fmla="*/ 3803 w 651494"/>
                <a:gd name="connsiteY4" fmla="*/ 489043 h 872196"/>
                <a:gd name="connsiteX5" fmla="*/ 92220 w 651494"/>
                <a:gd name="connsiteY5" fmla="*/ 390165 h 872196"/>
                <a:gd name="connsiteX6" fmla="*/ 27571 w 651494"/>
                <a:gd name="connsiteY6" fmla="*/ 350233 h 872196"/>
                <a:gd name="connsiteX7" fmla="*/ 20916 w 651494"/>
                <a:gd name="connsiteY7" fmla="*/ 338824 h 872196"/>
                <a:gd name="connsiteX8" fmla="*/ 10458 w 651494"/>
                <a:gd name="connsiteY8" fmla="*/ 14618 h 872196"/>
                <a:gd name="connsiteX9" fmla="*/ 16162 w 651494"/>
                <a:gd name="connsiteY9" fmla="*/ 3209 h 872196"/>
                <a:gd name="connsiteX10" fmla="*/ 28522 w 651494"/>
                <a:gd name="connsiteY10" fmla="*/ 357 h 872196"/>
                <a:gd name="connsiteX11" fmla="*/ 281415 w 651494"/>
                <a:gd name="connsiteY11" fmla="*/ 63106 h 872196"/>
                <a:gd name="connsiteX12" fmla="*/ 291873 w 651494"/>
                <a:gd name="connsiteY12" fmla="*/ 75466 h 872196"/>
                <a:gd name="connsiteX13" fmla="*/ 297577 w 651494"/>
                <a:gd name="connsiteY13" fmla="*/ 123954 h 872196"/>
                <a:gd name="connsiteX14" fmla="*/ 464905 w 651494"/>
                <a:gd name="connsiteY14" fmla="*/ 233291 h 872196"/>
                <a:gd name="connsiteX15" fmla="*/ 543815 w 651494"/>
                <a:gd name="connsiteY15" fmla="*/ 221882 h 872196"/>
                <a:gd name="connsiteX16" fmla="*/ 556175 w 651494"/>
                <a:gd name="connsiteY16" fmla="*/ 226635 h 872196"/>
                <a:gd name="connsiteX17" fmla="*/ 596105 w 651494"/>
                <a:gd name="connsiteY17" fmla="*/ 272272 h 872196"/>
                <a:gd name="connsiteX18" fmla="*/ 599908 w 651494"/>
                <a:gd name="connsiteY18" fmla="*/ 282730 h 872196"/>
                <a:gd name="connsiteX19" fmla="*/ 595155 w 651494"/>
                <a:gd name="connsiteY19" fmla="*/ 292237 h 872196"/>
                <a:gd name="connsiteX20" fmla="*/ 527653 w 651494"/>
                <a:gd name="connsiteY20" fmla="*/ 349282 h 872196"/>
                <a:gd name="connsiteX21" fmla="*/ 647445 w 651494"/>
                <a:gd name="connsiteY21" fmla="*/ 478585 h 872196"/>
                <a:gd name="connsiteX22" fmla="*/ 651248 w 651494"/>
                <a:gd name="connsiteY22" fmla="*/ 490945 h 872196"/>
                <a:gd name="connsiteX23" fmla="*/ 642691 w 651494"/>
                <a:gd name="connsiteY23" fmla="*/ 501403 h 872196"/>
                <a:gd name="connsiteX24" fmla="*/ 543815 w 651494"/>
                <a:gd name="connsiteY24" fmla="*/ 543236 h 872196"/>
                <a:gd name="connsiteX25" fmla="*/ 473462 w 651494"/>
                <a:gd name="connsiteY25" fmla="*/ 817053 h 872196"/>
                <a:gd name="connsiteX26" fmla="*/ 465856 w 651494"/>
                <a:gd name="connsiteY26" fmla="*/ 826560 h 872196"/>
                <a:gd name="connsiteX27" fmla="*/ 453496 w 651494"/>
                <a:gd name="connsiteY27" fmla="*/ 826560 h 872196"/>
                <a:gd name="connsiteX28" fmla="*/ 325148 w 651494"/>
                <a:gd name="connsiteY28" fmla="*/ 762860 h 872196"/>
                <a:gd name="connsiteX29" fmla="*/ 151165 w 651494"/>
                <a:gd name="connsiteY29" fmla="*/ 872196 h 872196"/>
                <a:gd name="connsiteX30" fmla="*/ 142609 w 651494"/>
                <a:gd name="connsiteY30" fmla="*/ 872196 h 872196"/>
                <a:gd name="connsiteX31" fmla="*/ 30423 w 651494"/>
                <a:gd name="connsiteY31" fmla="*/ 501403 h 872196"/>
                <a:gd name="connsiteX32" fmla="*/ 150215 w 651494"/>
                <a:gd name="connsiteY32" fmla="*/ 837019 h 872196"/>
                <a:gd name="connsiteX33" fmla="*/ 316592 w 651494"/>
                <a:gd name="connsiteY33" fmla="*/ 733387 h 872196"/>
                <a:gd name="connsiteX34" fmla="*/ 330853 w 651494"/>
                <a:gd name="connsiteY34" fmla="*/ 732436 h 872196"/>
                <a:gd name="connsiteX35" fmla="*/ 449693 w 651494"/>
                <a:gd name="connsiteY35" fmla="*/ 792333 h 872196"/>
                <a:gd name="connsiteX36" fmla="*/ 517195 w 651494"/>
                <a:gd name="connsiteY36" fmla="*/ 528975 h 872196"/>
                <a:gd name="connsiteX37" fmla="*/ 525752 w 651494"/>
                <a:gd name="connsiteY37" fmla="*/ 519467 h 872196"/>
                <a:gd name="connsiteX38" fmla="*/ 612268 w 651494"/>
                <a:gd name="connsiteY38" fmla="*/ 483339 h 872196"/>
                <a:gd name="connsiteX39" fmla="*/ 496279 w 651494"/>
                <a:gd name="connsiteY39" fmla="*/ 357839 h 872196"/>
                <a:gd name="connsiteX40" fmla="*/ 492476 w 651494"/>
                <a:gd name="connsiteY40" fmla="*/ 347381 h 872196"/>
                <a:gd name="connsiteX41" fmla="*/ 497230 w 651494"/>
                <a:gd name="connsiteY41" fmla="*/ 336923 h 872196"/>
                <a:gd name="connsiteX42" fmla="*/ 565682 w 651494"/>
                <a:gd name="connsiteY42" fmla="*/ 279878 h 872196"/>
                <a:gd name="connsiteX43" fmla="*/ 540012 w 651494"/>
                <a:gd name="connsiteY43" fmla="*/ 251355 h 872196"/>
                <a:gd name="connsiteX44" fmla="*/ 463004 w 651494"/>
                <a:gd name="connsiteY44" fmla="*/ 262764 h 872196"/>
                <a:gd name="connsiteX45" fmla="*/ 453496 w 651494"/>
                <a:gd name="connsiteY45" fmla="*/ 260863 h 872196"/>
                <a:gd name="connsiteX46" fmla="*/ 275711 w 651494"/>
                <a:gd name="connsiteY46" fmla="*/ 144871 h 872196"/>
                <a:gd name="connsiteX47" fmla="*/ 269055 w 651494"/>
                <a:gd name="connsiteY47" fmla="*/ 134413 h 872196"/>
                <a:gd name="connsiteX48" fmla="*/ 264302 w 651494"/>
                <a:gd name="connsiteY48" fmla="*/ 88776 h 872196"/>
                <a:gd name="connsiteX49" fmla="*/ 38980 w 651494"/>
                <a:gd name="connsiteY49" fmla="*/ 32682 h 872196"/>
                <a:gd name="connsiteX50" fmla="*/ 48487 w 651494"/>
                <a:gd name="connsiteY50" fmla="*/ 330267 h 872196"/>
                <a:gd name="connsiteX51" fmla="*/ 120742 w 651494"/>
                <a:gd name="connsiteY51" fmla="*/ 374953 h 872196"/>
                <a:gd name="connsiteX52" fmla="*/ 127397 w 651494"/>
                <a:gd name="connsiteY52" fmla="*/ 385411 h 872196"/>
                <a:gd name="connsiteX53" fmla="*/ 123594 w 651494"/>
                <a:gd name="connsiteY53" fmla="*/ 396820 h 872196"/>
                <a:gd name="connsiteX54" fmla="*/ 30423 w 651494"/>
                <a:gd name="connsiteY54" fmla="*/ 501403 h 87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51494" h="872196">
                  <a:moveTo>
                    <a:pt x="142609" y="872196"/>
                  </a:moveTo>
                  <a:cubicBezTo>
                    <a:pt x="140707" y="872196"/>
                    <a:pt x="139757" y="872196"/>
                    <a:pt x="137855" y="871246"/>
                  </a:cubicBezTo>
                  <a:cubicBezTo>
                    <a:pt x="134052" y="870295"/>
                    <a:pt x="130249" y="866492"/>
                    <a:pt x="129299" y="862689"/>
                  </a:cubicBezTo>
                  <a:lnTo>
                    <a:pt x="951" y="503304"/>
                  </a:lnTo>
                  <a:cubicBezTo>
                    <a:pt x="-951" y="498551"/>
                    <a:pt x="0" y="492846"/>
                    <a:pt x="3803" y="489043"/>
                  </a:cubicBezTo>
                  <a:lnTo>
                    <a:pt x="92220" y="390165"/>
                  </a:lnTo>
                  <a:lnTo>
                    <a:pt x="27571" y="350233"/>
                  </a:lnTo>
                  <a:cubicBezTo>
                    <a:pt x="23768" y="347381"/>
                    <a:pt x="20916" y="343578"/>
                    <a:pt x="20916" y="338824"/>
                  </a:cubicBezTo>
                  <a:lnTo>
                    <a:pt x="10458" y="14618"/>
                  </a:lnTo>
                  <a:cubicBezTo>
                    <a:pt x="10458" y="9864"/>
                    <a:pt x="12359" y="6061"/>
                    <a:pt x="16162" y="3209"/>
                  </a:cubicBezTo>
                  <a:cubicBezTo>
                    <a:pt x="19965" y="357"/>
                    <a:pt x="23768" y="-594"/>
                    <a:pt x="28522" y="357"/>
                  </a:cubicBezTo>
                  <a:lnTo>
                    <a:pt x="281415" y="63106"/>
                  </a:lnTo>
                  <a:cubicBezTo>
                    <a:pt x="287119" y="65008"/>
                    <a:pt x="291873" y="69761"/>
                    <a:pt x="291873" y="75466"/>
                  </a:cubicBezTo>
                  <a:lnTo>
                    <a:pt x="297577" y="123954"/>
                  </a:lnTo>
                  <a:lnTo>
                    <a:pt x="464905" y="233291"/>
                  </a:lnTo>
                  <a:lnTo>
                    <a:pt x="543815" y="221882"/>
                  </a:lnTo>
                  <a:cubicBezTo>
                    <a:pt x="548569" y="220931"/>
                    <a:pt x="553323" y="222833"/>
                    <a:pt x="556175" y="226635"/>
                  </a:cubicBezTo>
                  <a:lnTo>
                    <a:pt x="596105" y="272272"/>
                  </a:lnTo>
                  <a:cubicBezTo>
                    <a:pt x="598958" y="275124"/>
                    <a:pt x="599908" y="278927"/>
                    <a:pt x="599908" y="282730"/>
                  </a:cubicBezTo>
                  <a:cubicBezTo>
                    <a:pt x="599908" y="286533"/>
                    <a:pt x="598007" y="290336"/>
                    <a:pt x="595155" y="292237"/>
                  </a:cubicBezTo>
                  <a:lnTo>
                    <a:pt x="527653" y="349282"/>
                  </a:lnTo>
                  <a:lnTo>
                    <a:pt x="647445" y="478585"/>
                  </a:lnTo>
                  <a:cubicBezTo>
                    <a:pt x="650297" y="482388"/>
                    <a:pt x="652198" y="487142"/>
                    <a:pt x="651248" y="490945"/>
                  </a:cubicBezTo>
                  <a:cubicBezTo>
                    <a:pt x="650297" y="495699"/>
                    <a:pt x="647445" y="499502"/>
                    <a:pt x="642691" y="501403"/>
                  </a:cubicBezTo>
                  <a:lnTo>
                    <a:pt x="543815" y="543236"/>
                  </a:lnTo>
                  <a:lnTo>
                    <a:pt x="473462" y="817053"/>
                  </a:lnTo>
                  <a:cubicBezTo>
                    <a:pt x="472511" y="820856"/>
                    <a:pt x="469659" y="824659"/>
                    <a:pt x="465856" y="826560"/>
                  </a:cubicBezTo>
                  <a:cubicBezTo>
                    <a:pt x="462053" y="828462"/>
                    <a:pt x="457299" y="828462"/>
                    <a:pt x="453496" y="826560"/>
                  </a:cubicBezTo>
                  <a:lnTo>
                    <a:pt x="325148" y="762860"/>
                  </a:lnTo>
                  <a:lnTo>
                    <a:pt x="151165" y="872196"/>
                  </a:lnTo>
                  <a:cubicBezTo>
                    <a:pt x="148313" y="871246"/>
                    <a:pt x="145461" y="872196"/>
                    <a:pt x="142609" y="872196"/>
                  </a:cubicBezTo>
                  <a:close/>
                  <a:moveTo>
                    <a:pt x="30423" y="501403"/>
                  </a:moveTo>
                  <a:lnTo>
                    <a:pt x="150215" y="837019"/>
                  </a:lnTo>
                  <a:lnTo>
                    <a:pt x="316592" y="733387"/>
                  </a:lnTo>
                  <a:cubicBezTo>
                    <a:pt x="320395" y="730534"/>
                    <a:pt x="326099" y="730534"/>
                    <a:pt x="330853" y="732436"/>
                  </a:cubicBezTo>
                  <a:lnTo>
                    <a:pt x="449693" y="792333"/>
                  </a:lnTo>
                  <a:lnTo>
                    <a:pt x="517195" y="528975"/>
                  </a:lnTo>
                  <a:cubicBezTo>
                    <a:pt x="518146" y="524221"/>
                    <a:pt x="520998" y="521369"/>
                    <a:pt x="525752" y="519467"/>
                  </a:cubicBezTo>
                  <a:lnTo>
                    <a:pt x="612268" y="483339"/>
                  </a:lnTo>
                  <a:lnTo>
                    <a:pt x="496279" y="357839"/>
                  </a:lnTo>
                  <a:cubicBezTo>
                    <a:pt x="493427" y="354987"/>
                    <a:pt x="492476" y="351184"/>
                    <a:pt x="492476" y="347381"/>
                  </a:cubicBezTo>
                  <a:cubicBezTo>
                    <a:pt x="492476" y="343578"/>
                    <a:pt x="494378" y="339775"/>
                    <a:pt x="497230" y="336923"/>
                  </a:cubicBezTo>
                  <a:lnTo>
                    <a:pt x="565682" y="279878"/>
                  </a:lnTo>
                  <a:lnTo>
                    <a:pt x="540012" y="251355"/>
                  </a:lnTo>
                  <a:lnTo>
                    <a:pt x="463004" y="262764"/>
                  </a:lnTo>
                  <a:cubicBezTo>
                    <a:pt x="459201" y="263715"/>
                    <a:pt x="456349" y="262764"/>
                    <a:pt x="453496" y="260863"/>
                  </a:cubicBezTo>
                  <a:lnTo>
                    <a:pt x="275711" y="144871"/>
                  </a:lnTo>
                  <a:cubicBezTo>
                    <a:pt x="271908" y="142969"/>
                    <a:pt x="270006" y="139166"/>
                    <a:pt x="269055" y="134413"/>
                  </a:cubicBezTo>
                  <a:lnTo>
                    <a:pt x="264302" y="88776"/>
                  </a:lnTo>
                  <a:lnTo>
                    <a:pt x="38980" y="32682"/>
                  </a:lnTo>
                  <a:lnTo>
                    <a:pt x="48487" y="330267"/>
                  </a:lnTo>
                  <a:lnTo>
                    <a:pt x="120742" y="374953"/>
                  </a:lnTo>
                  <a:cubicBezTo>
                    <a:pt x="124545" y="376855"/>
                    <a:pt x="126446" y="380657"/>
                    <a:pt x="127397" y="385411"/>
                  </a:cubicBezTo>
                  <a:cubicBezTo>
                    <a:pt x="128348" y="390165"/>
                    <a:pt x="126446" y="393968"/>
                    <a:pt x="123594" y="396820"/>
                  </a:cubicBezTo>
                  <a:lnTo>
                    <a:pt x="30423" y="501403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9AC786A4-F923-324E-ADD1-E561A1C3E06B}"/>
                </a:ext>
              </a:extLst>
            </p:cNvPr>
            <p:cNvSpPr/>
            <p:nvPr/>
          </p:nvSpPr>
          <p:spPr>
            <a:xfrm>
              <a:off x="6282342" y="3513718"/>
              <a:ext cx="854498" cy="942094"/>
            </a:xfrm>
            <a:custGeom>
              <a:avLst/>
              <a:gdLst>
                <a:gd name="connsiteX0" fmla="*/ 837590 w 854498"/>
                <a:gd name="connsiteY0" fmla="*/ 942094 h 942094"/>
                <a:gd name="connsiteX1" fmla="*/ 832836 w 854498"/>
                <a:gd name="connsiteY1" fmla="*/ 941143 h 942094"/>
                <a:gd name="connsiteX2" fmla="*/ 653149 w 854498"/>
                <a:gd name="connsiteY2" fmla="*/ 880295 h 942094"/>
                <a:gd name="connsiteX3" fmla="*/ 535259 w 854498"/>
                <a:gd name="connsiteY3" fmla="*/ 938291 h 942094"/>
                <a:gd name="connsiteX4" fmla="*/ 516244 w 854498"/>
                <a:gd name="connsiteY4" fmla="*/ 931636 h 942094"/>
                <a:gd name="connsiteX5" fmla="*/ 429728 w 854498"/>
                <a:gd name="connsiteY5" fmla="*/ 760501 h 942094"/>
                <a:gd name="connsiteX6" fmla="*/ 293774 w 854498"/>
                <a:gd name="connsiteY6" fmla="*/ 612183 h 942094"/>
                <a:gd name="connsiteX7" fmla="*/ 289972 w 854498"/>
                <a:gd name="connsiteY7" fmla="*/ 603626 h 942094"/>
                <a:gd name="connsiteX8" fmla="*/ 282366 w 854498"/>
                <a:gd name="connsiteY8" fmla="*/ 459112 h 942094"/>
                <a:gd name="connsiteX9" fmla="*/ 183490 w 854498"/>
                <a:gd name="connsiteY9" fmla="*/ 457211 h 942094"/>
                <a:gd name="connsiteX10" fmla="*/ 176835 w 854498"/>
                <a:gd name="connsiteY10" fmla="*/ 455309 h 942094"/>
                <a:gd name="connsiteX11" fmla="*/ 8556 w 854498"/>
                <a:gd name="connsiteY11" fmla="*/ 357382 h 942094"/>
                <a:gd name="connsiteX12" fmla="*/ 1901 w 854498"/>
                <a:gd name="connsiteY12" fmla="*/ 345022 h 942094"/>
                <a:gd name="connsiteX13" fmla="*/ 0 w 854498"/>
                <a:gd name="connsiteY13" fmla="*/ 243291 h 942094"/>
                <a:gd name="connsiteX14" fmla="*/ 3803 w 854498"/>
                <a:gd name="connsiteY14" fmla="*/ 233784 h 942094"/>
                <a:gd name="connsiteX15" fmla="*/ 66551 w 854498"/>
                <a:gd name="connsiteY15" fmla="*/ 160576 h 942094"/>
                <a:gd name="connsiteX16" fmla="*/ 72255 w 854498"/>
                <a:gd name="connsiteY16" fmla="*/ 156773 h 942094"/>
                <a:gd name="connsiteX17" fmla="*/ 230076 w 854498"/>
                <a:gd name="connsiteY17" fmla="*/ 96875 h 942094"/>
                <a:gd name="connsiteX18" fmla="*/ 237682 w 854498"/>
                <a:gd name="connsiteY18" fmla="*/ 95925 h 942094"/>
                <a:gd name="connsiteX19" fmla="*/ 400256 w 854498"/>
                <a:gd name="connsiteY19" fmla="*/ 121595 h 942094"/>
                <a:gd name="connsiteX20" fmla="*/ 433531 w 854498"/>
                <a:gd name="connsiteY20" fmla="*/ 52190 h 942094"/>
                <a:gd name="connsiteX21" fmla="*/ 439236 w 854498"/>
                <a:gd name="connsiteY21" fmla="*/ 45535 h 942094"/>
                <a:gd name="connsiteX22" fmla="*/ 516244 w 854498"/>
                <a:gd name="connsiteY22" fmla="*/ 1800 h 942094"/>
                <a:gd name="connsiteX23" fmla="*/ 529555 w 854498"/>
                <a:gd name="connsiteY23" fmla="*/ 1800 h 942094"/>
                <a:gd name="connsiteX24" fmla="*/ 537160 w 854498"/>
                <a:gd name="connsiteY24" fmla="*/ 12259 h 942094"/>
                <a:gd name="connsiteX25" fmla="*/ 549520 w 854498"/>
                <a:gd name="connsiteY25" fmla="*/ 83565 h 942094"/>
                <a:gd name="connsiteX26" fmla="*/ 666459 w 854498"/>
                <a:gd name="connsiteY26" fmla="*/ 243291 h 942094"/>
                <a:gd name="connsiteX27" fmla="*/ 728256 w 854498"/>
                <a:gd name="connsiteY27" fmla="*/ 245193 h 942094"/>
                <a:gd name="connsiteX28" fmla="*/ 742517 w 854498"/>
                <a:gd name="connsiteY28" fmla="*/ 259454 h 942094"/>
                <a:gd name="connsiteX29" fmla="*/ 742517 w 854498"/>
                <a:gd name="connsiteY29" fmla="*/ 382101 h 942094"/>
                <a:gd name="connsiteX30" fmla="*/ 816674 w 854498"/>
                <a:gd name="connsiteY30" fmla="*/ 427737 h 942094"/>
                <a:gd name="connsiteX31" fmla="*/ 823329 w 854498"/>
                <a:gd name="connsiteY31" fmla="*/ 438196 h 942094"/>
                <a:gd name="connsiteX32" fmla="*/ 819526 w 854498"/>
                <a:gd name="connsiteY32" fmla="*/ 449605 h 942094"/>
                <a:gd name="connsiteX33" fmla="*/ 727306 w 854498"/>
                <a:gd name="connsiteY33" fmla="*/ 556089 h 942094"/>
                <a:gd name="connsiteX34" fmla="*/ 853752 w 854498"/>
                <a:gd name="connsiteY34" fmla="*/ 923079 h 942094"/>
                <a:gd name="connsiteX35" fmla="*/ 849949 w 854498"/>
                <a:gd name="connsiteY35" fmla="*/ 937340 h 942094"/>
                <a:gd name="connsiteX36" fmla="*/ 837590 w 854498"/>
                <a:gd name="connsiteY36" fmla="*/ 942094 h 942094"/>
                <a:gd name="connsiteX37" fmla="*/ 318493 w 854498"/>
                <a:gd name="connsiteY37" fmla="*/ 596971 h 942094"/>
                <a:gd name="connsiteX38" fmla="*/ 452546 w 854498"/>
                <a:gd name="connsiteY38" fmla="*/ 743387 h 942094"/>
                <a:gd name="connsiteX39" fmla="*/ 454447 w 854498"/>
                <a:gd name="connsiteY39" fmla="*/ 746239 h 942094"/>
                <a:gd name="connsiteX40" fmla="*/ 535259 w 854498"/>
                <a:gd name="connsiteY40" fmla="*/ 905966 h 942094"/>
                <a:gd name="connsiteX41" fmla="*/ 645543 w 854498"/>
                <a:gd name="connsiteY41" fmla="*/ 851773 h 942094"/>
                <a:gd name="connsiteX42" fmla="*/ 656001 w 854498"/>
                <a:gd name="connsiteY42" fmla="*/ 850822 h 942094"/>
                <a:gd name="connsiteX43" fmla="*/ 813822 w 854498"/>
                <a:gd name="connsiteY43" fmla="*/ 904064 h 942094"/>
                <a:gd name="connsiteX44" fmla="*/ 694030 w 854498"/>
                <a:gd name="connsiteY44" fmla="*/ 557040 h 942094"/>
                <a:gd name="connsiteX45" fmla="*/ 696882 w 854498"/>
                <a:gd name="connsiteY45" fmla="*/ 542778 h 942094"/>
                <a:gd name="connsiteX46" fmla="*/ 783398 w 854498"/>
                <a:gd name="connsiteY46" fmla="*/ 442949 h 942094"/>
                <a:gd name="connsiteX47" fmla="*/ 716848 w 854498"/>
                <a:gd name="connsiteY47" fmla="*/ 402067 h 942094"/>
                <a:gd name="connsiteX48" fmla="*/ 710192 w 854498"/>
                <a:gd name="connsiteY48" fmla="*/ 389707 h 942094"/>
                <a:gd name="connsiteX49" fmla="*/ 710192 w 854498"/>
                <a:gd name="connsiteY49" fmla="*/ 272765 h 942094"/>
                <a:gd name="connsiteX50" fmla="*/ 655050 w 854498"/>
                <a:gd name="connsiteY50" fmla="*/ 270863 h 942094"/>
                <a:gd name="connsiteX51" fmla="*/ 643642 w 854498"/>
                <a:gd name="connsiteY51" fmla="*/ 265158 h 942094"/>
                <a:gd name="connsiteX52" fmla="*/ 520998 w 854498"/>
                <a:gd name="connsiteY52" fmla="*/ 96875 h 942094"/>
                <a:gd name="connsiteX53" fmla="*/ 518146 w 854498"/>
                <a:gd name="connsiteY53" fmla="*/ 91171 h 942094"/>
                <a:gd name="connsiteX54" fmla="*/ 508639 w 854498"/>
                <a:gd name="connsiteY54" fmla="*/ 36027 h 942094"/>
                <a:gd name="connsiteX55" fmla="*/ 453496 w 854498"/>
                <a:gd name="connsiteY55" fmla="*/ 67402 h 942094"/>
                <a:gd name="connsiteX56" fmla="*/ 418320 w 854498"/>
                <a:gd name="connsiteY56" fmla="*/ 142511 h 942094"/>
                <a:gd name="connsiteX57" fmla="*/ 403108 w 854498"/>
                <a:gd name="connsiteY57" fmla="*/ 150118 h 942094"/>
                <a:gd name="connsiteX58" fmla="*/ 233879 w 854498"/>
                <a:gd name="connsiteY58" fmla="*/ 123496 h 942094"/>
                <a:gd name="connsiteX59" fmla="*/ 82713 w 854498"/>
                <a:gd name="connsiteY59" fmla="*/ 181492 h 942094"/>
                <a:gd name="connsiteX60" fmla="*/ 26620 w 854498"/>
                <a:gd name="connsiteY60" fmla="*/ 247094 h 942094"/>
                <a:gd name="connsiteX61" fmla="*/ 28522 w 854498"/>
                <a:gd name="connsiteY61" fmla="*/ 335514 h 942094"/>
                <a:gd name="connsiteX62" fmla="*/ 187293 w 854498"/>
                <a:gd name="connsiteY62" fmla="*/ 427737 h 942094"/>
                <a:gd name="connsiteX63" fmla="*/ 295676 w 854498"/>
                <a:gd name="connsiteY63" fmla="*/ 429639 h 942094"/>
                <a:gd name="connsiteX64" fmla="*/ 309937 w 854498"/>
                <a:gd name="connsiteY64" fmla="*/ 442949 h 942094"/>
                <a:gd name="connsiteX65" fmla="*/ 318493 w 854498"/>
                <a:gd name="connsiteY65" fmla="*/ 596971 h 94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54498" h="942094">
                  <a:moveTo>
                    <a:pt x="837590" y="942094"/>
                  </a:moveTo>
                  <a:cubicBezTo>
                    <a:pt x="835688" y="942094"/>
                    <a:pt x="834738" y="942094"/>
                    <a:pt x="832836" y="941143"/>
                  </a:cubicBezTo>
                  <a:lnTo>
                    <a:pt x="653149" y="880295"/>
                  </a:lnTo>
                  <a:lnTo>
                    <a:pt x="535259" y="938291"/>
                  </a:lnTo>
                  <a:cubicBezTo>
                    <a:pt x="528604" y="942094"/>
                    <a:pt x="520047" y="939242"/>
                    <a:pt x="516244" y="931636"/>
                  </a:cubicBezTo>
                  <a:lnTo>
                    <a:pt x="429728" y="760501"/>
                  </a:lnTo>
                  <a:lnTo>
                    <a:pt x="293774" y="612183"/>
                  </a:lnTo>
                  <a:cubicBezTo>
                    <a:pt x="291873" y="609331"/>
                    <a:pt x="289972" y="606479"/>
                    <a:pt x="289972" y="603626"/>
                  </a:cubicBezTo>
                  <a:lnTo>
                    <a:pt x="282366" y="459112"/>
                  </a:lnTo>
                  <a:lnTo>
                    <a:pt x="183490" y="457211"/>
                  </a:lnTo>
                  <a:cubicBezTo>
                    <a:pt x="180638" y="457211"/>
                    <a:pt x="178736" y="456260"/>
                    <a:pt x="176835" y="455309"/>
                  </a:cubicBezTo>
                  <a:lnTo>
                    <a:pt x="8556" y="357382"/>
                  </a:lnTo>
                  <a:cubicBezTo>
                    <a:pt x="3803" y="354529"/>
                    <a:pt x="1901" y="350726"/>
                    <a:pt x="1901" y="345022"/>
                  </a:cubicBezTo>
                  <a:lnTo>
                    <a:pt x="0" y="243291"/>
                  </a:lnTo>
                  <a:cubicBezTo>
                    <a:pt x="0" y="239488"/>
                    <a:pt x="951" y="236636"/>
                    <a:pt x="3803" y="233784"/>
                  </a:cubicBezTo>
                  <a:lnTo>
                    <a:pt x="66551" y="160576"/>
                  </a:lnTo>
                  <a:cubicBezTo>
                    <a:pt x="68452" y="158674"/>
                    <a:pt x="70354" y="157724"/>
                    <a:pt x="72255" y="156773"/>
                  </a:cubicBezTo>
                  <a:lnTo>
                    <a:pt x="230076" y="96875"/>
                  </a:lnTo>
                  <a:cubicBezTo>
                    <a:pt x="231977" y="95925"/>
                    <a:pt x="234829" y="95925"/>
                    <a:pt x="237682" y="95925"/>
                  </a:cubicBezTo>
                  <a:lnTo>
                    <a:pt x="400256" y="121595"/>
                  </a:lnTo>
                  <a:lnTo>
                    <a:pt x="433531" y="52190"/>
                  </a:lnTo>
                  <a:cubicBezTo>
                    <a:pt x="434482" y="49338"/>
                    <a:pt x="436383" y="47436"/>
                    <a:pt x="439236" y="45535"/>
                  </a:cubicBezTo>
                  <a:lnTo>
                    <a:pt x="516244" y="1800"/>
                  </a:lnTo>
                  <a:cubicBezTo>
                    <a:pt x="520047" y="-101"/>
                    <a:pt x="524801" y="-1052"/>
                    <a:pt x="529555" y="1800"/>
                  </a:cubicBezTo>
                  <a:cubicBezTo>
                    <a:pt x="533357" y="3702"/>
                    <a:pt x="537160" y="7505"/>
                    <a:pt x="537160" y="12259"/>
                  </a:cubicBezTo>
                  <a:lnTo>
                    <a:pt x="549520" y="83565"/>
                  </a:lnTo>
                  <a:lnTo>
                    <a:pt x="666459" y="243291"/>
                  </a:lnTo>
                  <a:lnTo>
                    <a:pt x="728256" y="245193"/>
                  </a:lnTo>
                  <a:cubicBezTo>
                    <a:pt x="735862" y="245193"/>
                    <a:pt x="742517" y="251848"/>
                    <a:pt x="742517" y="259454"/>
                  </a:cubicBezTo>
                  <a:lnTo>
                    <a:pt x="742517" y="382101"/>
                  </a:lnTo>
                  <a:lnTo>
                    <a:pt x="816674" y="427737"/>
                  </a:lnTo>
                  <a:cubicBezTo>
                    <a:pt x="820477" y="429639"/>
                    <a:pt x="822378" y="433442"/>
                    <a:pt x="823329" y="438196"/>
                  </a:cubicBezTo>
                  <a:cubicBezTo>
                    <a:pt x="824280" y="441998"/>
                    <a:pt x="822378" y="446752"/>
                    <a:pt x="819526" y="449605"/>
                  </a:cubicBezTo>
                  <a:lnTo>
                    <a:pt x="727306" y="556089"/>
                  </a:lnTo>
                  <a:lnTo>
                    <a:pt x="853752" y="923079"/>
                  </a:lnTo>
                  <a:cubicBezTo>
                    <a:pt x="855654" y="927833"/>
                    <a:pt x="853752" y="933538"/>
                    <a:pt x="849949" y="937340"/>
                  </a:cubicBezTo>
                  <a:cubicBezTo>
                    <a:pt x="845196" y="940193"/>
                    <a:pt x="841393" y="942094"/>
                    <a:pt x="837590" y="942094"/>
                  </a:cubicBezTo>
                  <a:close/>
                  <a:moveTo>
                    <a:pt x="318493" y="596971"/>
                  </a:moveTo>
                  <a:lnTo>
                    <a:pt x="452546" y="743387"/>
                  </a:lnTo>
                  <a:cubicBezTo>
                    <a:pt x="453496" y="744338"/>
                    <a:pt x="454447" y="745288"/>
                    <a:pt x="454447" y="746239"/>
                  </a:cubicBezTo>
                  <a:lnTo>
                    <a:pt x="535259" y="905966"/>
                  </a:lnTo>
                  <a:lnTo>
                    <a:pt x="645543" y="851773"/>
                  </a:lnTo>
                  <a:cubicBezTo>
                    <a:pt x="649346" y="849871"/>
                    <a:pt x="653149" y="849871"/>
                    <a:pt x="656001" y="850822"/>
                  </a:cubicBezTo>
                  <a:lnTo>
                    <a:pt x="813822" y="904064"/>
                  </a:lnTo>
                  <a:lnTo>
                    <a:pt x="694030" y="557040"/>
                  </a:lnTo>
                  <a:cubicBezTo>
                    <a:pt x="692129" y="552286"/>
                    <a:pt x="693079" y="546581"/>
                    <a:pt x="696882" y="542778"/>
                  </a:cubicBezTo>
                  <a:lnTo>
                    <a:pt x="783398" y="442949"/>
                  </a:lnTo>
                  <a:lnTo>
                    <a:pt x="716848" y="402067"/>
                  </a:lnTo>
                  <a:cubicBezTo>
                    <a:pt x="713045" y="399215"/>
                    <a:pt x="710192" y="394461"/>
                    <a:pt x="710192" y="389707"/>
                  </a:cubicBezTo>
                  <a:lnTo>
                    <a:pt x="710192" y="272765"/>
                  </a:lnTo>
                  <a:lnTo>
                    <a:pt x="655050" y="270863"/>
                  </a:lnTo>
                  <a:cubicBezTo>
                    <a:pt x="650297" y="270863"/>
                    <a:pt x="646494" y="268962"/>
                    <a:pt x="643642" y="265158"/>
                  </a:cubicBezTo>
                  <a:lnTo>
                    <a:pt x="520998" y="96875"/>
                  </a:lnTo>
                  <a:cubicBezTo>
                    <a:pt x="520047" y="94974"/>
                    <a:pt x="519096" y="93073"/>
                    <a:pt x="518146" y="91171"/>
                  </a:cubicBezTo>
                  <a:lnTo>
                    <a:pt x="508639" y="36027"/>
                  </a:lnTo>
                  <a:lnTo>
                    <a:pt x="453496" y="67402"/>
                  </a:lnTo>
                  <a:lnTo>
                    <a:pt x="418320" y="142511"/>
                  </a:lnTo>
                  <a:cubicBezTo>
                    <a:pt x="415467" y="148216"/>
                    <a:pt x="409763" y="151068"/>
                    <a:pt x="403108" y="150118"/>
                  </a:cubicBezTo>
                  <a:lnTo>
                    <a:pt x="233879" y="123496"/>
                  </a:lnTo>
                  <a:lnTo>
                    <a:pt x="82713" y="181492"/>
                  </a:lnTo>
                  <a:lnTo>
                    <a:pt x="26620" y="247094"/>
                  </a:lnTo>
                  <a:lnTo>
                    <a:pt x="28522" y="335514"/>
                  </a:lnTo>
                  <a:lnTo>
                    <a:pt x="187293" y="427737"/>
                  </a:lnTo>
                  <a:lnTo>
                    <a:pt x="295676" y="429639"/>
                  </a:lnTo>
                  <a:cubicBezTo>
                    <a:pt x="303282" y="429639"/>
                    <a:pt x="308986" y="435343"/>
                    <a:pt x="309937" y="442949"/>
                  </a:cubicBezTo>
                  <a:lnTo>
                    <a:pt x="318493" y="596971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1EAF7F6-8E81-9D49-9D18-CC0406F9D1FC}"/>
                </a:ext>
              </a:extLst>
            </p:cNvPr>
            <p:cNvSpPr/>
            <p:nvPr/>
          </p:nvSpPr>
          <p:spPr>
            <a:xfrm>
              <a:off x="5902965" y="3844805"/>
              <a:ext cx="919145" cy="1439112"/>
            </a:xfrm>
            <a:custGeom>
              <a:avLst/>
              <a:gdLst>
                <a:gd name="connsiteX0" fmla="*/ 523887 w 919145"/>
                <a:gd name="connsiteY0" fmla="*/ 1439113 h 1439112"/>
                <a:gd name="connsiteX1" fmla="*/ 522936 w 919145"/>
                <a:gd name="connsiteY1" fmla="*/ 1439113 h 1439112"/>
                <a:gd name="connsiteX2" fmla="*/ 321382 w 919145"/>
                <a:gd name="connsiteY2" fmla="*/ 1421999 h 1439112"/>
                <a:gd name="connsiteX3" fmla="*/ 311875 w 919145"/>
                <a:gd name="connsiteY3" fmla="*/ 1417245 h 1439112"/>
                <a:gd name="connsiteX4" fmla="*/ 54228 w 919145"/>
                <a:gd name="connsiteY4" fmla="*/ 1107300 h 1439112"/>
                <a:gd name="connsiteX5" fmla="*/ 52327 w 919145"/>
                <a:gd name="connsiteY5" fmla="*/ 1091137 h 1439112"/>
                <a:gd name="connsiteX6" fmla="*/ 91307 w 919145"/>
                <a:gd name="connsiteY6" fmla="*/ 1017929 h 1439112"/>
                <a:gd name="connsiteX7" fmla="*/ 18101 w 919145"/>
                <a:gd name="connsiteY7" fmla="*/ 952327 h 1439112"/>
                <a:gd name="connsiteX8" fmla="*/ 15248 w 919145"/>
                <a:gd name="connsiteY8" fmla="*/ 934263 h 1439112"/>
                <a:gd name="connsiteX9" fmla="*/ 89405 w 919145"/>
                <a:gd name="connsiteY9" fmla="*/ 819222 h 1439112"/>
                <a:gd name="connsiteX10" fmla="*/ 1938 w 919145"/>
                <a:gd name="connsiteY10" fmla="*/ 666151 h 1439112"/>
                <a:gd name="connsiteX11" fmla="*/ 6692 w 919145"/>
                <a:gd name="connsiteY11" fmla="*/ 647136 h 1439112"/>
                <a:gd name="connsiteX12" fmla="*/ 70391 w 919145"/>
                <a:gd name="connsiteY12" fmla="*/ 604352 h 1439112"/>
                <a:gd name="connsiteX13" fmla="*/ 99863 w 919145"/>
                <a:gd name="connsiteY13" fmla="*/ 476951 h 1439112"/>
                <a:gd name="connsiteX14" fmla="*/ 114124 w 919145"/>
                <a:gd name="connsiteY14" fmla="*/ 465542 h 1439112"/>
                <a:gd name="connsiteX15" fmla="*/ 200640 w 919145"/>
                <a:gd name="connsiteY15" fmla="*/ 465542 h 1439112"/>
                <a:gd name="connsiteX16" fmla="*/ 244373 w 919145"/>
                <a:gd name="connsiteY16" fmla="*/ 286801 h 1439112"/>
                <a:gd name="connsiteX17" fmla="*/ 187330 w 919145"/>
                <a:gd name="connsiteY17" fmla="*/ 231657 h 1439112"/>
                <a:gd name="connsiteX18" fmla="*/ 95109 w 919145"/>
                <a:gd name="connsiteY18" fmla="*/ 225953 h 1439112"/>
                <a:gd name="connsiteX19" fmla="*/ 81799 w 919145"/>
                <a:gd name="connsiteY19" fmla="*/ 213593 h 1439112"/>
                <a:gd name="connsiteX20" fmla="*/ 67538 w 919145"/>
                <a:gd name="connsiteY20" fmla="*/ 111862 h 1439112"/>
                <a:gd name="connsiteX21" fmla="*/ 78947 w 919145"/>
                <a:gd name="connsiteY21" fmla="*/ 95700 h 1439112"/>
                <a:gd name="connsiteX22" fmla="*/ 203492 w 919145"/>
                <a:gd name="connsiteY22" fmla="*/ 69079 h 1439112"/>
                <a:gd name="connsiteX23" fmla="*/ 207295 w 919145"/>
                <a:gd name="connsiteY23" fmla="*/ 69079 h 1439112"/>
                <a:gd name="connsiteX24" fmla="*/ 343249 w 919145"/>
                <a:gd name="connsiteY24" fmla="*/ 80488 h 1439112"/>
                <a:gd name="connsiteX25" fmla="*/ 378426 w 919145"/>
                <a:gd name="connsiteY25" fmla="*/ 8231 h 1439112"/>
                <a:gd name="connsiteX26" fmla="*/ 386982 w 919145"/>
                <a:gd name="connsiteY26" fmla="*/ 624 h 1439112"/>
                <a:gd name="connsiteX27" fmla="*/ 398391 w 919145"/>
                <a:gd name="connsiteY27" fmla="*/ 1575 h 1439112"/>
                <a:gd name="connsiteX28" fmla="*/ 563817 w 919145"/>
                <a:gd name="connsiteY28" fmla="*/ 97601 h 1439112"/>
                <a:gd name="connsiteX29" fmla="*/ 676954 w 919145"/>
                <a:gd name="connsiteY29" fmla="*/ 101404 h 1439112"/>
                <a:gd name="connsiteX30" fmla="*/ 690264 w 919145"/>
                <a:gd name="connsiteY30" fmla="*/ 114715 h 1439112"/>
                <a:gd name="connsiteX31" fmla="*/ 695968 w 919145"/>
                <a:gd name="connsiteY31" fmla="*/ 263983 h 1439112"/>
                <a:gd name="connsiteX32" fmla="*/ 831922 w 919145"/>
                <a:gd name="connsiteY32" fmla="*/ 414202 h 1439112"/>
                <a:gd name="connsiteX33" fmla="*/ 833824 w 919145"/>
                <a:gd name="connsiteY33" fmla="*/ 417054 h 1439112"/>
                <a:gd name="connsiteX34" fmla="*/ 917488 w 919145"/>
                <a:gd name="connsiteY34" fmla="*/ 585337 h 1439112"/>
                <a:gd name="connsiteX35" fmla="*/ 915586 w 919145"/>
                <a:gd name="connsiteY35" fmla="*/ 601500 h 1439112"/>
                <a:gd name="connsiteX36" fmla="*/ 814809 w 919145"/>
                <a:gd name="connsiteY36" fmla="*/ 710836 h 1439112"/>
                <a:gd name="connsiteX37" fmla="*/ 798647 w 919145"/>
                <a:gd name="connsiteY37" fmla="*/ 833483 h 1439112"/>
                <a:gd name="connsiteX38" fmla="*/ 790090 w 919145"/>
                <a:gd name="connsiteY38" fmla="*/ 844893 h 1439112"/>
                <a:gd name="connsiteX39" fmla="*/ 775829 w 919145"/>
                <a:gd name="connsiteY39" fmla="*/ 842991 h 1439112"/>
                <a:gd name="connsiteX40" fmla="*/ 675052 w 919145"/>
                <a:gd name="connsiteY40" fmla="*/ 765029 h 1439112"/>
                <a:gd name="connsiteX41" fmla="*/ 627516 w 919145"/>
                <a:gd name="connsiteY41" fmla="*/ 812567 h 1439112"/>
                <a:gd name="connsiteX42" fmla="*/ 614206 w 919145"/>
                <a:gd name="connsiteY42" fmla="*/ 816370 h 1439112"/>
                <a:gd name="connsiteX43" fmla="*/ 456385 w 919145"/>
                <a:gd name="connsiteY43" fmla="*/ 781192 h 1439112"/>
                <a:gd name="connsiteX44" fmla="*/ 444977 w 919145"/>
                <a:gd name="connsiteY44" fmla="*/ 768832 h 1439112"/>
                <a:gd name="connsiteX45" fmla="*/ 436420 w 919145"/>
                <a:gd name="connsiteY45" fmla="*/ 693723 h 1439112"/>
                <a:gd name="connsiteX46" fmla="*/ 447829 w 919145"/>
                <a:gd name="connsiteY46" fmla="*/ 678511 h 1439112"/>
                <a:gd name="connsiteX47" fmla="*/ 557162 w 919145"/>
                <a:gd name="connsiteY47" fmla="*/ 656643 h 1439112"/>
                <a:gd name="connsiteX48" fmla="*/ 511528 w 919145"/>
                <a:gd name="connsiteY48" fmla="*/ 602451 h 1439112"/>
                <a:gd name="connsiteX49" fmla="*/ 417406 w 919145"/>
                <a:gd name="connsiteY49" fmla="*/ 594845 h 1439112"/>
                <a:gd name="connsiteX50" fmla="*/ 406948 w 919145"/>
                <a:gd name="connsiteY50" fmla="*/ 588189 h 1439112"/>
                <a:gd name="connsiteX51" fmla="*/ 367017 w 919145"/>
                <a:gd name="connsiteY51" fmla="*/ 526391 h 1439112"/>
                <a:gd name="connsiteX52" fmla="*/ 282402 w 919145"/>
                <a:gd name="connsiteY52" fmla="*/ 524489 h 1439112"/>
                <a:gd name="connsiteX53" fmla="*/ 256733 w 919145"/>
                <a:gd name="connsiteY53" fmla="*/ 626220 h 1439112"/>
                <a:gd name="connsiteX54" fmla="*/ 309974 w 919145"/>
                <a:gd name="connsiteY54" fmla="*/ 660447 h 1439112"/>
                <a:gd name="connsiteX55" fmla="*/ 316629 w 919145"/>
                <a:gd name="connsiteY55" fmla="*/ 674708 h 1439112"/>
                <a:gd name="connsiteX56" fmla="*/ 295713 w 919145"/>
                <a:gd name="connsiteY56" fmla="*/ 812567 h 1439112"/>
                <a:gd name="connsiteX57" fmla="*/ 606600 w 919145"/>
                <a:gd name="connsiteY57" fmla="*/ 914297 h 1439112"/>
                <a:gd name="connsiteX58" fmla="*/ 621812 w 919145"/>
                <a:gd name="connsiteY58" fmla="*/ 920953 h 1439112"/>
                <a:gd name="connsiteX59" fmla="*/ 640826 w 919145"/>
                <a:gd name="connsiteY59" fmla="*/ 933312 h 1439112"/>
                <a:gd name="connsiteX60" fmla="*/ 698821 w 919145"/>
                <a:gd name="connsiteY60" fmla="*/ 971343 h 1439112"/>
                <a:gd name="connsiteX61" fmla="*/ 782485 w 919145"/>
                <a:gd name="connsiteY61" fmla="*/ 1026486 h 1439112"/>
                <a:gd name="connsiteX62" fmla="*/ 789140 w 919145"/>
                <a:gd name="connsiteY62" fmla="*/ 1037895 h 1439112"/>
                <a:gd name="connsiteX63" fmla="*/ 797696 w 919145"/>
                <a:gd name="connsiteY63" fmla="*/ 1218538 h 1439112"/>
                <a:gd name="connsiteX64" fmla="*/ 794844 w 919145"/>
                <a:gd name="connsiteY64" fmla="*/ 1228046 h 1439112"/>
                <a:gd name="connsiteX65" fmla="*/ 695018 w 919145"/>
                <a:gd name="connsiteY65" fmla="*/ 1357348 h 1439112"/>
                <a:gd name="connsiteX66" fmla="*/ 682658 w 919145"/>
                <a:gd name="connsiteY66" fmla="*/ 1363053 h 1439112"/>
                <a:gd name="connsiteX67" fmla="*/ 564768 w 919145"/>
                <a:gd name="connsiteY67" fmla="*/ 1351643 h 1439112"/>
                <a:gd name="connsiteX68" fmla="*/ 537197 w 919145"/>
                <a:gd name="connsiteY68" fmla="*/ 1430556 h 1439112"/>
                <a:gd name="connsiteX69" fmla="*/ 523887 w 919145"/>
                <a:gd name="connsiteY69" fmla="*/ 1439113 h 1439112"/>
                <a:gd name="connsiteX70" fmla="*/ 328988 w 919145"/>
                <a:gd name="connsiteY70" fmla="*/ 1394427 h 1439112"/>
                <a:gd name="connsiteX71" fmla="*/ 513429 w 919145"/>
                <a:gd name="connsiteY71" fmla="*/ 1409639 h 1439112"/>
                <a:gd name="connsiteX72" fmla="*/ 541000 w 919145"/>
                <a:gd name="connsiteY72" fmla="*/ 1330727 h 1439112"/>
                <a:gd name="connsiteX73" fmla="*/ 556212 w 919145"/>
                <a:gd name="connsiteY73" fmla="*/ 1321220 h 1439112"/>
                <a:gd name="connsiteX74" fmla="*/ 676954 w 919145"/>
                <a:gd name="connsiteY74" fmla="*/ 1332628 h 1439112"/>
                <a:gd name="connsiteX75" fmla="*/ 769174 w 919145"/>
                <a:gd name="connsiteY75" fmla="*/ 1213784 h 1439112"/>
                <a:gd name="connsiteX76" fmla="*/ 761569 w 919145"/>
                <a:gd name="connsiteY76" fmla="*/ 1045501 h 1439112"/>
                <a:gd name="connsiteX77" fmla="*/ 601847 w 919145"/>
                <a:gd name="connsiteY77" fmla="*/ 940919 h 1439112"/>
                <a:gd name="connsiteX78" fmla="*/ 551458 w 919145"/>
                <a:gd name="connsiteY78" fmla="*/ 925707 h 1439112"/>
                <a:gd name="connsiteX79" fmla="*/ 439272 w 919145"/>
                <a:gd name="connsiteY79" fmla="*/ 888627 h 1439112"/>
                <a:gd name="connsiteX80" fmla="*/ 276698 w 919145"/>
                <a:gd name="connsiteY80" fmla="*/ 834434 h 1439112"/>
                <a:gd name="connsiteX81" fmla="*/ 267191 w 919145"/>
                <a:gd name="connsiteY81" fmla="*/ 819222 h 1439112"/>
                <a:gd name="connsiteX82" fmla="*/ 289058 w 919145"/>
                <a:gd name="connsiteY82" fmla="*/ 678511 h 1439112"/>
                <a:gd name="connsiteX83" fmla="*/ 234866 w 919145"/>
                <a:gd name="connsiteY83" fmla="*/ 644284 h 1439112"/>
                <a:gd name="connsiteX84" fmla="*/ 228211 w 919145"/>
                <a:gd name="connsiteY84" fmla="*/ 629072 h 1439112"/>
                <a:gd name="connsiteX85" fmla="*/ 259585 w 919145"/>
                <a:gd name="connsiteY85" fmla="*/ 506425 h 1439112"/>
                <a:gd name="connsiteX86" fmla="*/ 273846 w 919145"/>
                <a:gd name="connsiteY86" fmla="*/ 495966 h 1439112"/>
                <a:gd name="connsiteX87" fmla="*/ 273846 w 919145"/>
                <a:gd name="connsiteY87" fmla="*/ 495966 h 1439112"/>
                <a:gd name="connsiteX88" fmla="*/ 377475 w 919145"/>
                <a:gd name="connsiteY88" fmla="*/ 497868 h 1439112"/>
                <a:gd name="connsiteX89" fmla="*/ 388884 w 919145"/>
                <a:gd name="connsiteY89" fmla="*/ 504523 h 1439112"/>
                <a:gd name="connsiteX90" fmla="*/ 428814 w 919145"/>
                <a:gd name="connsiteY90" fmla="*/ 567273 h 1439112"/>
                <a:gd name="connsiteX91" fmla="*/ 521986 w 919145"/>
                <a:gd name="connsiteY91" fmla="*/ 574879 h 1439112"/>
                <a:gd name="connsiteX92" fmla="*/ 531493 w 919145"/>
                <a:gd name="connsiteY92" fmla="*/ 579633 h 1439112"/>
                <a:gd name="connsiteX93" fmla="*/ 596142 w 919145"/>
                <a:gd name="connsiteY93" fmla="*/ 656643 h 1439112"/>
                <a:gd name="connsiteX94" fmla="*/ 598994 w 919145"/>
                <a:gd name="connsiteY94" fmla="*/ 670905 h 1439112"/>
                <a:gd name="connsiteX95" fmla="*/ 588536 w 919145"/>
                <a:gd name="connsiteY95" fmla="*/ 680412 h 1439112"/>
                <a:gd name="connsiteX96" fmla="*/ 467794 w 919145"/>
                <a:gd name="connsiteY96" fmla="*/ 705132 h 1439112"/>
                <a:gd name="connsiteX97" fmla="*/ 473498 w 919145"/>
                <a:gd name="connsiteY97" fmla="*/ 757423 h 1439112"/>
                <a:gd name="connsiteX98" fmla="*/ 614206 w 919145"/>
                <a:gd name="connsiteY98" fmla="*/ 788798 h 1439112"/>
                <a:gd name="connsiteX99" fmla="*/ 664595 w 919145"/>
                <a:gd name="connsiteY99" fmla="*/ 738408 h 1439112"/>
                <a:gd name="connsiteX100" fmla="*/ 683609 w 919145"/>
                <a:gd name="connsiteY100" fmla="*/ 737457 h 1439112"/>
                <a:gd name="connsiteX101" fmla="*/ 773928 w 919145"/>
                <a:gd name="connsiteY101" fmla="*/ 807813 h 1439112"/>
                <a:gd name="connsiteX102" fmla="*/ 787238 w 919145"/>
                <a:gd name="connsiteY102" fmla="*/ 705132 h 1439112"/>
                <a:gd name="connsiteX103" fmla="*/ 791041 w 919145"/>
                <a:gd name="connsiteY103" fmla="*/ 697526 h 1439112"/>
                <a:gd name="connsiteX104" fmla="*/ 888015 w 919145"/>
                <a:gd name="connsiteY104" fmla="*/ 591992 h 1439112"/>
                <a:gd name="connsiteX105" fmla="*/ 810056 w 919145"/>
                <a:gd name="connsiteY105" fmla="*/ 434167 h 1439112"/>
                <a:gd name="connsiteX106" fmla="*/ 672200 w 919145"/>
                <a:gd name="connsiteY106" fmla="*/ 282047 h 1439112"/>
                <a:gd name="connsiteX107" fmla="*/ 668397 w 919145"/>
                <a:gd name="connsiteY107" fmla="*/ 273490 h 1439112"/>
                <a:gd name="connsiteX108" fmla="*/ 662693 w 919145"/>
                <a:gd name="connsiteY108" fmla="*/ 132779 h 1439112"/>
                <a:gd name="connsiteX109" fmla="*/ 559064 w 919145"/>
                <a:gd name="connsiteY109" fmla="*/ 128976 h 1439112"/>
                <a:gd name="connsiteX110" fmla="*/ 552409 w 919145"/>
                <a:gd name="connsiteY110" fmla="*/ 127075 h 1439112"/>
                <a:gd name="connsiteX111" fmla="*/ 397440 w 919145"/>
                <a:gd name="connsiteY111" fmla="*/ 36753 h 1439112"/>
                <a:gd name="connsiteX112" fmla="*/ 364165 w 919145"/>
                <a:gd name="connsiteY112" fmla="*/ 104257 h 1439112"/>
                <a:gd name="connsiteX113" fmla="*/ 349904 w 919145"/>
                <a:gd name="connsiteY113" fmla="*/ 111862 h 1439112"/>
                <a:gd name="connsiteX114" fmla="*/ 206344 w 919145"/>
                <a:gd name="connsiteY114" fmla="*/ 99503 h 1439112"/>
                <a:gd name="connsiteX115" fmla="*/ 97011 w 919145"/>
                <a:gd name="connsiteY115" fmla="*/ 123272 h 1439112"/>
                <a:gd name="connsiteX116" fmla="*/ 108420 w 919145"/>
                <a:gd name="connsiteY116" fmla="*/ 200282 h 1439112"/>
                <a:gd name="connsiteX117" fmla="*/ 194936 w 919145"/>
                <a:gd name="connsiteY117" fmla="*/ 205987 h 1439112"/>
                <a:gd name="connsiteX118" fmla="*/ 203492 w 919145"/>
                <a:gd name="connsiteY118" fmla="*/ 209790 h 1439112"/>
                <a:gd name="connsiteX119" fmla="*/ 270043 w 919145"/>
                <a:gd name="connsiteY119" fmla="*/ 274441 h 1439112"/>
                <a:gd name="connsiteX120" fmla="*/ 273846 w 919145"/>
                <a:gd name="connsiteY120" fmla="*/ 287752 h 1439112"/>
                <a:gd name="connsiteX121" fmla="*/ 226310 w 919145"/>
                <a:gd name="connsiteY121" fmla="*/ 485508 h 1439112"/>
                <a:gd name="connsiteX122" fmla="*/ 212049 w 919145"/>
                <a:gd name="connsiteY122" fmla="*/ 495966 h 1439112"/>
                <a:gd name="connsiteX123" fmla="*/ 125533 w 919145"/>
                <a:gd name="connsiteY123" fmla="*/ 495966 h 1439112"/>
                <a:gd name="connsiteX124" fmla="*/ 97011 w 919145"/>
                <a:gd name="connsiteY124" fmla="*/ 617663 h 1439112"/>
                <a:gd name="connsiteX125" fmla="*/ 91307 w 919145"/>
                <a:gd name="connsiteY125" fmla="*/ 626220 h 1439112"/>
                <a:gd name="connsiteX126" fmla="*/ 33312 w 919145"/>
                <a:gd name="connsiteY126" fmla="*/ 664250 h 1439112"/>
                <a:gd name="connsiteX127" fmla="*/ 117927 w 919145"/>
                <a:gd name="connsiteY127" fmla="*/ 812567 h 1439112"/>
                <a:gd name="connsiteX128" fmla="*/ 117927 w 919145"/>
                <a:gd name="connsiteY128" fmla="*/ 827779 h 1439112"/>
                <a:gd name="connsiteX129" fmla="*/ 45672 w 919145"/>
                <a:gd name="connsiteY129" fmla="*/ 939968 h 1439112"/>
                <a:gd name="connsiteX130" fmla="*/ 117927 w 919145"/>
                <a:gd name="connsiteY130" fmla="*/ 1004619 h 1439112"/>
                <a:gd name="connsiteX131" fmla="*/ 120779 w 919145"/>
                <a:gd name="connsiteY131" fmla="*/ 1021733 h 1439112"/>
                <a:gd name="connsiteX132" fmla="*/ 81799 w 919145"/>
                <a:gd name="connsiteY132" fmla="*/ 1096842 h 1439112"/>
                <a:gd name="connsiteX133" fmla="*/ 328988 w 919145"/>
                <a:gd name="connsiteY133" fmla="*/ 1394427 h 143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919145" h="1439112">
                  <a:moveTo>
                    <a:pt x="523887" y="1439113"/>
                  </a:moveTo>
                  <a:cubicBezTo>
                    <a:pt x="523887" y="1439113"/>
                    <a:pt x="522936" y="1439113"/>
                    <a:pt x="522936" y="1439113"/>
                  </a:cubicBezTo>
                  <a:lnTo>
                    <a:pt x="321382" y="1421999"/>
                  </a:lnTo>
                  <a:cubicBezTo>
                    <a:pt x="317579" y="1421999"/>
                    <a:pt x="313776" y="1420098"/>
                    <a:pt x="311875" y="1417245"/>
                  </a:cubicBezTo>
                  <a:lnTo>
                    <a:pt x="54228" y="1107300"/>
                  </a:lnTo>
                  <a:cubicBezTo>
                    <a:pt x="50425" y="1102547"/>
                    <a:pt x="49475" y="1096842"/>
                    <a:pt x="52327" y="1091137"/>
                  </a:cubicBezTo>
                  <a:lnTo>
                    <a:pt x="91307" y="1017929"/>
                  </a:lnTo>
                  <a:lnTo>
                    <a:pt x="18101" y="952327"/>
                  </a:lnTo>
                  <a:cubicBezTo>
                    <a:pt x="13347" y="947574"/>
                    <a:pt x="11445" y="939968"/>
                    <a:pt x="15248" y="934263"/>
                  </a:cubicBezTo>
                  <a:lnTo>
                    <a:pt x="89405" y="819222"/>
                  </a:lnTo>
                  <a:lnTo>
                    <a:pt x="1938" y="666151"/>
                  </a:lnTo>
                  <a:cubicBezTo>
                    <a:pt x="-1865" y="659496"/>
                    <a:pt x="37" y="650939"/>
                    <a:pt x="6692" y="647136"/>
                  </a:cubicBezTo>
                  <a:lnTo>
                    <a:pt x="70391" y="604352"/>
                  </a:lnTo>
                  <a:lnTo>
                    <a:pt x="99863" y="476951"/>
                  </a:lnTo>
                  <a:cubicBezTo>
                    <a:pt x="101764" y="470296"/>
                    <a:pt x="107469" y="465542"/>
                    <a:pt x="114124" y="465542"/>
                  </a:cubicBezTo>
                  <a:lnTo>
                    <a:pt x="200640" y="465542"/>
                  </a:lnTo>
                  <a:lnTo>
                    <a:pt x="244373" y="286801"/>
                  </a:lnTo>
                  <a:lnTo>
                    <a:pt x="187330" y="231657"/>
                  </a:lnTo>
                  <a:lnTo>
                    <a:pt x="95109" y="225953"/>
                  </a:lnTo>
                  <a:cubicBezTo>
                    <a:pt x="88454" y="225953"/>
                    <a:pt x="82750" y="220248"/>
                    <a:pt x="81799" y="213593"/>
                  </a:cubicBezTo>
                  <a:lnTo>
                    <a:pt x="67538" y="111862"/>
                  </a:lnTo>
                  <a:cubicBezTo>
                    <a:pt x="66588" y="104257"/>
                    <a:pt x="71341" y="97601"/>
                    <a:pt x="78947" y="95700"/>
                  </a:cubicBezTo>
                  <a:lnTo>
                    <a:pt x="203492" y="69079"/>
                  </a:lnTo>
                  <a:cubicBezTo>
                    <a:pt x="204443" y="69079"/>
                    <a:pt x="206344" y="69079"/>
                    <a:pt x="207295" y="69079"/>
                  </a:cubicBezTo>
                  <a:lnTo>
                    <a:pt x="343249" y="80488"/>
                  </a:lnTo>
                  <a:lnTo>
                    <a:pt x="378426" y="8231"/>
                  </a:lnTo>
                  <a:cubicBezTo>
                    <a:pt x="380327" y="4428"/>
                    <a:pt x="383179" y="1575"/>
                    <a:pt x="386982" y="624"/>
                  </a:cubicBezTo>
                  <a:cubicBezTo>
                    <a:pt x="390785" y="-326"/>
                    <a:pt x="394588" y="-326"/>
                    <a:pt x="398391" y="1575"/>
                  </a:cubicBezTo>
                  <a:lnTo>
                    <a:pt x="563817" y="97601"/>
                  </a:lnTo>
                  <a:lnTo>
                    <a:pt x="676954" y="101404"/>
                  </a:lnTo>
                  <a:cubicBezTo>
                    <a:pt x="684560" y="101404"/>
                    <a:pt x="690264" y="108060"/>
                    <a:pt x="690264" y="114715"/>
                  </a:cubicBezTo>
                  <a:lnTo>
                    <a:pt x="695968" y="263983"/>
                  </a:lnTo>
                  <a:lnTo>
                    <a:pt x="831922" y="414202"/>
                  </a:lnTo>
                  <a:cubicBezTo>
                    <a:pt x="832873" y="415152"/>
                    <a:pt x="833824" y="416103"/>
                    <a:pt x="833824" y="417054"/>
                  </a:cubicBezTo>
                  <a:lnTo>
                    <a:pt x="917488" y="585337"/>
                  </a:lnTo>
                  <a:cubicBezTo>
                    <a:pt x="920340" y="591042"/>
                    <a:pt x="919389" y="596746"/>
                    <a:pt x="915586" y="601500"/>
                  </a:cubicBezTo>
                  <a:lnTo>
                    <a:pt x="814809" y="710836"/>
                  </a:lnTo>
                  <a:lnTo>
                    <a:pt x="798647" y="833483"/>
                  </a:lnTo>
                  <a:cubicBezTo>
                    <a:pt x="797696" y="838237"/>
                    <a:pt x="794844" y="842991"/>
                    <a:pt x="790090" y="844893"/>
                  </a:cubicBezTo>
                  <a:cubicBezTo>
                    <a:pt x="785337" y="846794"/>
                    <a:pt x="779632" y="845843"/>
                    <a:pt x="775829" y="842991"/>
                  </a:cubicBezTo>
                  <a:lnTo>
                    <a:pt x="675052" y="765029"/>
                  </a:lnTo>
                  <a:lnTo>
                    <a:pt x="627516" y="812567"/>
                  </a:lnTo>
                  <a:cubicBezTo>
                    <a:pt x="623713" y="816370"/>
                    <a:pt x="618960" y="817321"/>
                    <a:pt x="614206" y="816370"/>
                  </a:cubicBezTo>
                  <a:lnTo>
                    <a:pt x="456385" y="781192"/>
                  </a:lnTo>
                  <a:cubicBezTo>
                    <a:pt x="450681" y="780241"/>
                    <a:pt x="445927" y="774537"/>
                    <a:pt x="444977" y="768832"/>
                  </a:cubicBezTo>
                  <a:lnTo>
                    <a:pt x="436420" y="693723"/>
                  </a:lnTo>
                  <a:cubicBezTo>
                    <a:pt x="435469" y="686117"/>
                    <a:pt x="440223" y="679462"/>
                    <a:pt x="447829" y="678511"/>
                  </a:cubicBezTo>
                  <a:lnTo>
                    <a:pt x="557162" y="656643"/>
                  </a:lnTo>
                  <a:lnTo>
                    <a:pt x="511528" y="602451"/>
                  </a:lnTo>
                  <a:lnTo>
                    <a:pt x="417406" y="594845"/>
                  </a:lnTo>
                  <a:cubicBezTo>
                    <a:pt x="412652" y="594845"/>
                    <a:pt x="408849" y="591992"/>
                    <a:pt x="406948" y="588189"/>
                  </a:cubicBezTo>
                  <a:lnTo>
                    <a:pt x="367017" y="526391"/>
                  </a:lnTo>
                  <a:lnTo>
                    <a:pt x="282402" y="524489"/>
                  </a:lnTo>
                  <a:lnTo>
                    <a:pt x="256733" y="626220"/>
                  </a:lnTo>
                  <a:lnTo>
                    <a:pt x="309974" y="660447"/>
                  </a:lnTo>
                  <a:cubicBezTo>
                    <a:pt x="314727" y="663299"/>
                    <a:pt x="317579" y="669003"/>
                    <a:pt x="316629" y="674708"/>
                  </a:cubicBezTo>
                  <a:lnTo>
                    <a:pt x="295713" y="812567"/>
                  </a:lnTo>
                  <a:cubicBezTo>
                    <a:pt x="414553" y="852498"/>
                    <a:pt x="584733" y="908593"/>
                    <a:pt x="606600" y="914297"/>
                  </a:cubicBezTo>
                  <a:cubicBezTo>
                    <a:pt x="611354" y="915248"/>
                    <a:pt x="617058" y="918100"/>
                    <a:pt x="621812" y="920953"/>
                  </a:cubicBezTo>
                  <a:cubicBezTo>
                    <a:pt x="626565" y="923805"/>
                    <a:pt x="633221" y="928559"/>
                    <a:pt x="640826" y="933312"/>
                  </a:cubicBezTo>
                  <a:cubicBezTo>
                    <a:pt x="656989" y="943771"/>
                    <a:pt x="677905" y="957081"/>
                    <a:pt x="698821" y="971343"/>
                  </a:cubicBezTo>
                  <a:cubicBezTo>
                    <a:pt x="740653" y="998914"/>
                    <a:pt x="782485" y="1026486"/>
                    <a:pt x="782485" y="1026486"/>
                  </a:cubicBezTo>
                  <a:cubicBezTo>
                    <a:pt x="786287" y="1029338"/>
                    <a:pt x="788189" y="1033141"/>
                    <a:pt x="789140" y="1037895"/>
                  </a:cubicBezTo>
                  <a:lnTo>
                    <a:pt x="797696" y="1218538"/>
                  </a:lnTo>
                  <a:cubicBezTo>
                    <a:pt x="797696" y="1222341"/>
                    <a:pt x="796745" y="1225194"/>
                    <a:pt x="794844" y="1228046"/>
                  </a:cubicBezTo>
                  <a:lnTo>
                    <a:pt x="695018" y="1357348"/>
                  </a:lnTo>
                  <a:cubicBezTo>
                    <a:pt x="692166" y="1361151"/>
                    <a:pt x="687412" y="1363053"/>
                    <a:pt x="682658" y="1363053"/>
                  </a:cubicBezTo>
                  <a:lnTo>
                    <a:pt x="564768" y="1351643"/>
                  </a:lnTo>
                  <a:lnTo>
                    <a:pt x="537197" y="1430556"/>
                  </a:lnTo>
                  <a:cubicBezTo>
                    <a:pt x="535296" y="1435310"/>
                    <a:pt x="530542" y="1439113"/>
                    <a:pt x="523887" y="1439113"/>
                  </a:cubicBezTo>
                  <a:close/>
                  <a:moveTo>
                    <a:pt x="328988" y="1394427"/>
                  </a:moveTo>
                  <a:lnTo>
                    <a:pt x="513429" y="1409639"/>
                  </a:lnTo>
                  <a:lnTo>
                    <a:pt x="541000" y="1330727"/>
                  </a:lnTo>
                  <a:cubicBezTo>
                    <a:pt x="542902" y="1324072"/>
                    <a:pt x="549557" y="1320269"/>
                    <a:pt x="556212" y="1321220"/>
                  </a:cubicBezTo>
                  <a:lnTo>
                    <a:pt x="676954" y="1332628"/>
                  </a:lnTo>
                  <a:lnTo>
                    <a:pt x="769174" y="1213784"/>
                  </a:lnTo>
                  <a:lnTo>
                    <a:pt x="761569" y="1045501"/>
                  </a:lnTo>
                  <a:cubicBezTo>
                    <a:pt x="700722" y="1005570"/>
                    <a:pt x="614206" y="948525"/>
                    <a:pt x="601847" y="940919"/>
                  </a:cubicBezTo>
                  <a:cubicBezTo>
                    <a:pt x="592339" y="939017"/>
                    <a:pt x="577128" y="934263"/>
                    <a:pt x="551458" y="925707"/>
                  </a:cubicBezTo>
                  <a:cubicBezTo>
                    <a:pt x="521035" y="916199"/>
                    <a:pt x="480154" y="902889"/>
                    <a:pt x="439272" y="888627"/>
                  </a:cubicBezTo>
                  <a:cubicBezTo>
                    <a:pt x="357510" y="862006"/>
                    <a:pt x="276698" y="834434"/>
                    <a:pt x="276698" y="834434"/>
                  </a:cubicBezTo>
                  <a:cubicBezTo>
                    <a:pt x="270043" y="832533"/>
                    <a:pt x="266240" y="825878"/>
                    <a:pt x="267191" y="819222"/>
                  </a:cubicBezTo>
                  <a:lnTo>
                    <a:pt x="289058" y="678511"/>
                  </a:lnTo>
                  <a:lnTo>
                    <a:pt x="234866" y="644284"/>
                  </a:lnTo>
                  <a:cubicBezTo>
                    <a:pt x="230112" y="641432"/>
                    <a:pt x="227260" y="634776"/>
                    <a:pt x="228211" y="629072"/>
                  </a:cubicBezTo>
                  <a:lnTo>
                    <a:pt x="259585" y="506425"/>
                  </a:lnTo>
                  <a:cubicBezTo>
                    <a:pt x="261486" y="499769"/>
                    <a:pt x="267191" y="495966"/>
                    <a:pt x="273846" y="495966"/>
                  </a:cubicBezTo>
                  <a:cubicBezTo>
                    <a:pt x="273846" y="495966"/>
                    <a:pt x="273846" y="495966"/>
                    <a:pt x="273846" y="495966"/>
                  </a:cubicBezTo>
                  <a:lnTo>
                    <a:pt x="377475" y="497868"/>
                  </a:lnTo>
                  <a:cubicBezTo>
                    <a:pt x="382229" y="497868"/>
                    <a:pt x="386982" y="500720"/>
                    <a:pt x="388884" y="504523"/>
                  </a:cubicBezTo>
                  <a:lnTo>
                    <a:pt x="428814" y="567273"/>
                  </a:lnTo>
                  <a:lnTo>
                    <a:pt x="521986" y="574879"/>
                  </a:lnTo>
                  <a:cubicBezTo>
                    <a:pt x="525788" y="574879"/>
                    <a:pt x="529591" y="576780"/>
                    <a:pt x="531493" y="579633"/>
                  </a:cubicBezTo>
                  <a:lnTo>
                    <a:pt x="596142" y="656643"/>
                  </a:lnTo>
                  <a:cubicBezTo>
                    <a:pt x="598994" y="660447"/>
                    <a:pt x="599945" y="666151"/>
                    <a:pt x="598994" y="670905"/>
                  </a:cubicBezTo>
                  <a:cubicBezTo>
                    <a:pt x="597093" y="675658"/>
                    <a:pt x="593290" y="679462"/>
                    <a:pt x="588536" y="680412"/>
                  </a:cubicBezTo>
                  <a:lnTo>
                    <a:pt x="467794" y="705132"/>
                  </a:lnTo>
                  <a:lnTo>
                    <a:pt x="473498" y="757423"/>
                  </a:lnTo>
                  <a:lnTo>
                    <a:pt x="614206" y="788798"/>
                  </a:lnTo>
                  <a:lnTo>
                    <a:pt x="664595" y="738408"/>
                  </a:lnTo>
                  <a:cubicBezTo>
                    <a:pt x="669348" y="733654"/>
                    <a:pt x="677905" y="732704"/>
                    <a:pt x="683609" y="737457"/>
                  </a:cubicBezTo>
                  <a:lnTo>
                    <a:pt x="773928" y="807813"/>
                  </a:lnTo>
                  <a:lnTo>
                    <a:pt x="787238" y="705132"/>
                  </a:lnTo>
                  <a:cubicBezTo>
                    <a:pt x="787238" y="702280"/>
                    <a:pt x="789140" y="699427"/>
                    <a:pt x="791041" y="697526"/>
                  </a:cubicBezTo>
                  <a:lnTo>
                    <a:pt x="888015" y="591992"/>
                  </a:lnTo>
                  <a:lnTo>
                    <a:pt x="810056" y="434167"/>
                  </a:lnTo>
                  <a:lnTo>
                    <a:pt x="672200" y="282047"/>
                  </a:lnTo>
                  <a:cubicBezTo>
                    <a:pt x="670299" y="279195"/>
                    <a:pt x="668397" y="276343"/>
                    <a:pt x="668397" y="273490"/>
                  </a:cubicBezTo>
                  <a:lnTo>
                    <a:pt x="662693" y="132779"/>
                  </a:lnTo>
                  <a:lnTo>
                    <a:pt x="559064" y="128976"/>
                  </a:lnTo>
                  <a:cubicBezTo>
                    <a:pt x="557162" y="128976"/>
                    <a:pt x="554310" y="128025"/>
                    <a:pt x="552409" y="127075"/>
                  </a:cubicBezTo>
                  <a:lnTo>
                    <a:pt x="397440" y="36753"/>
                  </a:lnTo>
                  <a:lnTo>
                    <a:pt x="364165" y="104257"/>
                  </a:lnTo>
                  <a:cubicBezTo>
                    <a:pt x="361313" y="109961"/>
                    <a:pt x="355608" y="112813"/>
                    <a:pt x="349904" y="111862"/>
                  </a:cubicBezTo>
                  <a:lnTo>
                    <a:pt x="206344" y="99503"/>
                  </a:lnTo>
                  <a:lnTo>
                    <a:pt x="97011" y="123272"/>
                  </a:lnTo>
                  <a:lnTo>
                    <a:pt x="108420" y="200282"/>
                  </a:lnTo>
                  <a:lnTo>
                    <a:pt x="194936" y="205987"/>
                  </a:lnTo>
                  <a:cubicBezTo>
                    <a:pt x="198739" y="205987"/>
                    <a:pt x="201591" y="207889"/>
                    <a:pt x="203492" y="209790"/>
                  </a:cubicBezTo>
                  <a:lnTo>
                    <a:pt x="270043" y="274441"/>
                  </a:lnTo>
                  <a:cubicBezTo>
                    <a:pt x="273846" y="278244"/>
                    <a:pt x="274797" y="282998"/>
                    <a:pt x="273846" y="287752"/>
                  </a:cubicBezTo>
                  <a:lnTo>
                    <a:pt x="226310" y="485508"/>
                  </a:lnTo>
                  <a:cubicBezTo>
                    <a:pt x="224408" y="492163"/>
                    <a:pt x="218704" y="495966"/>
                    <a:pt x="212049" y="495966"/>
                  </a:cubicBezTo>
                  <a:lnTo>
                    <a:pt x="125533" y="495966"/>
                  </a:lnTo>
                  <a:lnTo>
                    <a:pt x="97011" y="617663"/>
                  </a:lnTo>
                  <a:cubicBezTo>
                    <a:pt x="96060" y="621466"/>
                    <a:pt x="94159" y="624318"/>
                    <a:pt x="91307" y="626220"/>
                  </a:cubicBezTo>
                  <a:lnTo>
                    <a:pt x="33312" y="664250"/>
                  </a:lnTo>
                  <a:lnTo>
                    <a:pt x="117927" y="812567"/>
                  </a:lnTo>
                  <a:cubicBezTo>
                    <a:pt x="120779" y="817321"/>
                    <a:pt x="120779" y="823025"/>
                    <a:pt x="117927" y="827779"/>
                  </a:cubicBezTo>
                  <a:lnTo>
                    <a:pt x="45672" y="939968"/>
                  </a:lnTo>
                  <a:lnTo>
                    <a:pt x="117927" y="1004619"/>
                  </a:lnTo>
                  <a:cubicBezTo>
                    <a:pt x="122681" y="1009373"/>
                    <a:pt x="123631" y="1016028"/>
                    <a:pt x="120779" y="1021733"/>
                  </a:cubicBezTo>
                  <a:lnTo>
                    <a:pt x="81799" y="1096842"/>
                  </a:lnTo>
                  <a:lnTo>
                    <a:pt x="328988" y="1394427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0D4E7D27-5CE1-4044-9B49-5F12A6B0FE87}"/>
                </a:ext>
              </a:extLst>
            </p:cNvPr>
            <p:cNvSpPr/>
            <p:nvPr/>
          </p:nvSpPr>
          <p:spPr>
            <a:xfrm>
              <a:off x="6130581" y="4339699"/>
              <a:ext cx="408876" cy="446024"/>
            </a:xfrm>
            <a:custGeom>
              <a:avLst/>
              <a:gdLst>
                <a:gd name="connsiteX0" fmla="*/ 375182 w 408876"/>
                <a:gd name="connsiteY0" fmla="*/ 446024 h 446024"/>
                <a:gd name="connsiteX1" fmla="*/ 370428 w 408876"/>
                <a:gd name="connsiteY1" fmla="*/ 445073 h 446024"/>
                <a:gd name="connsiteX2" fmla="*/ 50033 w 408876"/>
                <a:gd name="connsiteY2" fmla="*/ 339540 h 446024"/>
                <a:gd name="connsiteX3" fmla="*/ 40526 w 408876"/>
                <a:gd name="connsiteY3" fmla="*/ 324328 h 446024"/>
                <a:gd name="connsiteX4" fmla="*/ 60491 w 408876"/>
                <a:gd name="connsiteY4" fmla="*/ 185518 h 446024"/>
                <a:gd name="connsiteX5" fmla="*/ 6300 w 408876"/>
                <a:gd name="connsiteY5" fmla="*/ 148439 h 446024"/>
                <a:gd name="connsiteX6" fmla="*/ 596 w 408876"/>
                <a:gd name="connsiteY6" fmla="*/ 133226 h 446024"/>
                <a:gd name="connsiteX7" fmla="*/ 32920 w 408876"/>
                <a:gd name="connsiteY7" fmla="*/ 10579 h 446024"/>
                <a:gd name="connsiteX8" fmla="*/ 47181 w 408876"/>
                <a:gd name="connsiteY8" fmla="*/ 121 h 446024"/>
                <a:gd name="connsiteX9" fmla="*/ 148909 w 408876"/>
                <a:gd name="connsiteY9" fmla="*/ 2974 h 446024"/>
                <a:gd name="connsiteX10" fmla="*/ 160318 w 408876"/>
                <a:gd name="connsiteY10" fmla="*/ 9629 h 446024"/>
                <a:gd name="connsiteX11" fmla="*/ 198347 w 408876"/>
                <a:gd name="connsiteY11" fmla="*/ 68575 h 446024"/>
                <a:gd name="connsiteX12" fmla="*/ 291518 w 408876"/>
                <a:gd name="connsiteY12" fmla="*/ 78083 h 446024"/>
                <a:gd name="connsiteX13" fmla="*/ 301025 w 408876"/>
                <a:gd name="connsiteY13" fmla="*/ 82837 h 446024"/>
                <a:gd name="connsiteX14" fmla="*/ 367576 w 408876"/>
                <a:gd name="connsiteY14" fmla="*/ 159848 h 446024"/>
                <a:gd name="connsiteX15" fmla="*/ 370428 w 408876"/>
                <a:gd name="connsiteY15" fmla="*/ 174109 h 446024"/>
                <a:gd name="connsiteX16" fmla="*/ 359970 w 408876"/>
                <a:gd name="connsiteY16" fmla="*/ 183616 h 446024"/>
                <a:gd name="connsiteX17" fmla="*/ 242080 w 408876"/>
                <a:gd name="connsiteY17" fmla="*/ 210237 h 446024"/>
                <a:gd name="connsiteX18" fmla="*/ 245883 w 408876"/>
                <a:gd name="connsiteY18" fmla="*/ 261578 h 446024"/>
                <a:gd name="connsiteX19" fmla="*/ 397999 w 408876"/>
                <a:gd name="connsiteY19" fmla="*/ 296756 h 446024"/>
                <a:gd name="connsiteX20" fmla="*/ 408457 w 408876"/>
                <a:gd name="connsiteY20" fmla="*/ 312919 h 446024"/>
                <a:gd name="connsiteX21" fmla="*/ 390393 w 408876"/>
                <a:gd name="connsiteY21" fmla="*/ 434615 h 446024"/>
                <a:gd name="connsiteX22" fmla="*/ 383738 w 408876"/>
                <a:gd name="connsiteY22" fmla="*/ 445073 h 446024"/>
                <a:gd name="connsiteX23" fmla="*/ 375182 w 408876"/>
                <a:gd name="connsiteY23" fmla="*/ 446024 h 446024"/>
                <a:gd name="connsiteX24" fmla="*/ 69999 w 408876"/>
                <a:gd name="connsiteY24" fmla="*/ 316722 h 446024"/>
                <a:gd name="connsiteX25" fmla="*/ 363773 w 408876"/>
                <a:gd name="connsiteY25" fmla="*/ 412748 h 446024"/>
                <a:gd name="connsiteX26" fmla="*/ 377083 w 408876"/>
                <a:gd name="connsiteY26" fmla="*/ 320525 h 446024"/>
                <a:gd name="connsiteX27" fmla="*/ 227819 w 408876"/>
                <a:gd name="connsiteY27" fmla="*/ 286298 h 446024"/>
                <a:gd name="connsiteX28" fmla="*/ 216410 w 408876"/>
                <a:gd name="connsiteY28" fmla="*/ 272987 h 446024"/>
                <a:gd name="connsiteX29" fmla="*/ 211657 w 408876"/>
                <a:gd name="connsiteY29" fmla="*/ 198829 h 446024"/>
                <a:gd name="connsiteX30" fmla="*/ 223066 w 408876"/>
                <a:gd name="connsiteY30" fmla="*/ 183616 h 446024"/>
                <a:gd name="connsiteX31" fmla="*/ 329547 w 408876"/>
                <a:gd name="connsiteY31" fmla="*/ 159848 h 446024"/>
                <a:gd name="connsiteX32" fmla="*/ 282011 w 408876"/>
                <a:gd name="connsiteY32" fmla="*/ 104704 h 446024"/>
                <a:gd name="connsiteX33" fmla="*/ 187889 w 408876"/>
                <a:gd name="connsiteY33" fmla="*/ 95196 h 446024"/>
                <a:gd name="connsiteX34" fmla="*/ 177431 w 408876"/>
                <a:gd name="connsiteY34" fmla="*/ 88541 h 446024"/>
                <a:gd name="connsiteX35" fmla="*/ 139402 w 408876"/>
                <a:gd name="connsiteY35" fmla="*/ 30545 h 446024"/>
                <a:gd name="connsiteX36" fmla="*/ 56689 w 408876"/>
                <a:gd name="connsiteY36" fmla="*/ 27693 h 446024"/>
                <a:gd name="connsiteX37" fmla="*/ 30068 w 408876"/>
                <a:gd name="connsiteY37" fmla="*/ 129423 h 446024"/>
                <a:gd name="connsiteX38" fmla="*/ 83309 w 408876"/>
                <a:gd name="connsiteY38" fmla="*/ 165552 h 446024"/>
                <a:gd name="connsiteX39" fmla="*/ 89013 w 408876"/>
                <a:gd name="connsiteY39" fmla="*/ 179814 h 446024"/>
                <a:gd name="connsiteX40" fmla="*/ 69999 w 408876"/>
                <a:gd name="connsiteY40" fmla="*/ 316722 h 44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08876" h="446024">
                  <a:moveTo>
                    <a:pt x="375182" y="446024"/>
                  </a:moveTo>
                  <a:cubicBezTo>
                    <a:pt x="373280" y="446024"/>
                    <a:pt x="372330" y="446024"/>
                    <a:pt x="370428" y="445073"/>
                  </a:cubicBezTo>
                  <a:lnTo>
                    <a:pt x="50033" y="339540"/>
                  </a:lnTo>
                  <a:cubicBezTo>
                    <a:pt x="43378" y="337638"/>
                    <a:pt x="39575" y="330983"/>
                    <a:pt x="40526" y="324328"/>
                  </a:cubicBezTo>
                  <a:lnTo>
                    <a:pt x="60491" y="185518"/>
                  </a:lnTo>
                  <a:lnTo>
                    <a:pt x="6300" y="148439"/>
                  </a:lnTo>
                  <a:cubicBezTo>
                    <a:pt x="1546" y="144636"/>
                    <a:pt x="-1306" y="138931"/>
                    <a:pt x="596" y="133226"/>
                  </a:cubicBezTo>
                  <a:lnTo>
                    <a:pt x="32920" y="10579"/>
                  </a:lnTo>
                  <a:cubicBezTo>
                    <a:pt x="34822" y="3924"/>
                    <a:pt x="40526" y="-829"/>
                    <a:pt x="47181" y="121"/>
                  </a:cubicBezTo>
                  <a:lnTo>
                    <a:pt x="148909" y="2974"/>
                  </a:lnTo>
                  <a:cubicBezTo>
                    <a:pt x="153663" y="2974"/>
                    <a:pt x="157465" y="5826"/>
                    <a:pt x="160318" y="9629"/>
                  </a:cubicBezTo>
                  <a:lnTo>
                    <a:pt x="198347" y="68575"/>
                  </a:lnTo>
                  <a:lnTo>
                    <a:pt x="291518" y="78083"/>
                  </a:lnTo>
                  <a:cubicBezTo>
                    <a:pt x="295321" y="78083"/>
                    <a:pt x="298173" y="79985"/>
                    <a:pt x="301025" y="82837"/>
                  </a:cubicBezTo>
                  <a:lnTo>
                    <a:pt x="367576" y="159848"/>
                  </a:lnTo>
                  <a:cubicBezTo>
                    <a:pt x="370428" y="163651"/>
                    <a:pt x="372330" y="169355"/>
                    <a:pt x="370428" y="174109"/>
                  </a:cubicBezTo>
                  <a:cubicBezTo>
                    <a:pt x="368527" y="178863"/>
                    <a:pt x="364724" y="182666"/>
                    <a:pt x="359970" y="183616"/>
                  </a:cubicBezTo>
                  <a:lnTo>
                    <a:pt x="242080" y="210237"/>
                  </a:lnTo>
                  <a:lnTo>
                    <a:pt x="245883" y="261578"/>
                  </a:lnTo>
                  <a:lnTo>
                    <a:pt x="397999" y="296756"/>
                  </a:lnTo>
                  <a:cubicBezTo>
                    <a:pt x="405605" y="298658"/>
                    <a:pt x="410359" y="305313"/>
                    <a:pt x="408457" y="312919"/>
                  </a:cubicBezTo>
                  <a:lnTo>
                    <a:pt x="390393" y="434615"/>
                  </a:lnTo>
                  <a:cubicBezTo>
                    <a:pt x="389443" y="438418"/>
                    <a:pt x="387541" y="442221"/>
                    <a:pt x="383738" y="445073"/>
                  </a:cubicBezTo>
                  <a:cubicBezTo>
                    <a:pt x="380886" y="445073"/>
                    <a:pt x="378034" y="446024"/>
                    <a:pt x="375182" y="446024"/>
                  </a:cubicBezTo>
                  <a:close/>
                  <a:moveTo>
                    <a:pt x="69999" y="316722"/>
                  </a:moveTo>
                  <a:lnTo>
                    <a:pt x="363773" y="412748"/>
                  </a:lnTo>
                  <a:lnTo>
                    <a:pt x="377083" y="320525"/>
                  </a:lnTo>
                  <a:lnTo>
                    <a:pt x="227819" y="286298"/>
                  </a:lnTo>
                  <a:cubicBezTo>
                    <a:pt x="222115" y="285347"/>
                    <a:pt x="217361" y="279643"/>
                    <a:pt x="216410" y="272987"/>
                  </a:cubicBezTo>
                  <a:lnTo>
                    <a:pt x="211657" y="198829"/>
                  </a:lnTo>
                  <a:cubicBezTo>
                    <a:pt x="210706" y="192173"/>
                    <a:pt x="215460" y="185518"/>
                    <a:pt x="223066" y="183616"/>
                  </a:cubicBezTo>
                  <a:lnTo>
                    <a:pt x="329547" y="159848"/>
                  </a:lnTo>
                  <a:lnTo>
                    <a:pt x="282011" y="104704"/>
                  </a:lnTo>
                  <a:lnTo>
                    <a:pt x="187889" y="95196"/>
                  </a:lnTo>
                  <a:cubicBezTo>
                    <a:pt x="183135" y="95196"/>
                    <a:pt x="179332" y="92344"/>
                    <a:pt x="177431" y="88541"/>
                  </a:cubicBezTo>
                  <a:lnTo>
                    <a:pt x="139402" y="30545"/>
                  </a:lnTo>
                  <a:lnTo>
                    <a:pt x="56689" y="27693"/>
                  </a:lnTo>
                  <a:lnTo>
                    <a:pt x="30068" y="129423"/>
                  </a:lnTo>
                  <a:lnTo>
                    <a:pt x="83309" y="165552"/>
                  </a:lnTo>
                  <a:cubicBezTo>
                    <a:pt x="88062" y="168404"/>
                    <a:pt x="89964" y="174109"/>
                    <a:pt x="89013" y="179814"/>
                  </a:cubicBezTo>
                  <a:lnTo>
                    <a:pt x="69999" y="316722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24E262D4-AB5E-754F-BE89-01E16B93020B}"/>
                </a:ext>
              </a:extLst>
            </p:cNvPr>
            <p:cNvSpPr/>
            <p:nvPr/>
          </p:nvSpPr>
          <p:spPr>
            <a:xfrm>
              <a:off x="4506385" y="970316"/>
              <a:ext cx="3135309" cy="4904018"/>
            </a:xfrm>
            <a:custGeom>
              <a:avLst/>
              <a:gdLst>
                <a:gd name="connsiteX0" fmla="*/ 2624004 w 3135309"/>
                <a:gd name="connsiteY0" fmla="*/ 4904019 h 4904018"/>
                <a:gd name="connsiteX1" fmla="*/ 2619251 w 3135309"/>
                <a:gd name="connsiteY1" fmla="*/ 4903068 h 4904018"/>
                <a:gd name="connsiteX2" fmla="*/ 2392978 w 3135309"/>
                <a:gd name="connsiteY2" fmla="*/ 4814648 h 4904018"/>
                <a:gd name="connsiteX3" fmla="*/ 2386323 w 3135309"/>
                <a:gd name="connsiteY3" fmla="*/ 4808944 h 4904018"/>
                <a:gd name="connsiteX4" fmla="*/ 2221847 w 3135309"/>
                <a:gd name="connsiteY4" fmla="*/ 4552241 h 4904018"/>
                <a:gd name="connsiteX5" fmla="*/ 2100154 w 3135309"/>
                <a:gd name="connsiteY5" fmla="*/ 4494245 h 4904018"/>
                <a:gd name="connsiteX6" fmla="*/ 1981314 w 3135309"/>
                <a:gd name="connsiteY6" fmla="*/ 4707213 h 4904018"/>
                <a:gd name="connsiteX7" fmla="*/ 1962299 w 3135309"/>
                <a:gd name="connsiteY7" fmla="*/ 4712918 h 4904018"/>
                <a:gd name="connsiteX8" fmla="*/ 1870079 w 3135309"/>
                <a:gd name="connsiteY8" fmla="*/ 4664430 h 4904018"/>
                <a:gd name="connsiteX9" fmla="*/ 1704652 w 3135309"/>
                <a:gd name="connsiteY9" fmla="*/ 4744293 h 4904018"/>
                <a:gd name="connsiteX10" fmla="*/ 1692293 w 3135309"/>
                <a:gd name="connsiteY10" fmla="*/ 4744293 h 4904018"/>
                <a:gd name="connsiteX11" fmla="*/ 1684687 w 3135309"/>
                <a:gd name="connsiteY11" fmla="*/ 4733834 h 4904018"/>
                <a:gd name="connsiteX12" fmla="*/ 1640954 w 3135309"/>
                <a:gd name="connsiteY12" fmla="*/ 4508506 h 4904018"/>
                <a:gd name="connsiteX13" fmla="*/ 1574403 w 3135309"/>
                <a:gd name="connsiteY13" fmla="*/ 4516112 h 4904018"/>
                <a:gd name="connsiteX14" fmla="*/ 1530669 w 3135309"/>
                <a:gd name="connsiteY14" fmla="*/ 4577911 h 4904018"/>
                <a:gd name="connsiteX15" fmla="*/ 1518310 w 3135309"/>
                <a:gd name="connsiteY15" fmla="*/ 4583616 h 4904018"/>
                <a:gd name="connsiteX16" fmla="*/ 1309150 w 3135309"/>
                <a:gd name="connsiteY16" fmla="*/ 4574108 h 4904018"/>
                <a:gd name="connsiteX17" fmla="*/ 1303446 w 3135309"/>
                <a:gd name="connsiteY17" fmla="*/ 4572206 h 4904018"/>
                <a:gd name="connsiteX18" fmla="*/ 1097138 w 3135309"/>
                <a:gd name="connsiteY18" fmla="*/ 4464772 h 4904018"/>
                <a:gd name="connsiteX19" fmla="*/ 1011573 w 3135309"/>
                <a:gd name="connsiteY19" fmla="*/ 4610237 h 4904018"/>
                <a:gd name="connsiteX20" fmla="*/ 1048651 w 3135309"/>
                <a:gd name="connsiteY20" fmla="*/ 4833663 h 4904018"/>
                <a:gd name="connsiteX21" fmla="*/ 1042947 w 3135309"/>
                <a:gd name="connsiteY21" fmla="*/ 4847925 h 4904018"/>
                <a:gd name="connsiteX22" fmla="*/ 1027735 w 3135309"/>
                <a:gd name="connsiteY22" fmla="*/ 4848876 h 4904018"/>
                <a:gd name="connsiteX23" fmla="*/ 859457 w 3135309"/>
                <a:gd name="connsiteY23" fmla="*/ 4760455 h 4904018"/>
                <a:gd name="connsiteX24" fmla="*/ 851851 w 3135309"/>
                <a:gd name="connsiteY24" fmla="*/ 4748096 h 4904018"/>
                <a:gd name="connsiteX25" fmla="*/ 858506 w 3135309"/>
                <a:gd name="connsiteY25" fmla="*/ 4735736 h 4904018"/>
                <a:gd name="connsiteX26" fmla="*/ 908894 w 3135309"/>
                <a:gd name="connsiteY26" fmla="*/ 4702460 h 4904018"/>
                <a:gd name="connsiteX27" fmla="*/ 874668 w 3135309"/>
                <a:gd name="connsiteY27" fmla="*/ 4677740 h 4904018"/>
                <a:gd name="connsiteX28" fmla="*/ 849949 w 3135309"/>
                <a:gd name="connsiteY28" fmla="*/ 4685346 h 4904018"/>
                <a:gd name="connsiteX29" fmla="*/ 837590 w 3135309"/>
                <a:gd name="connsiteY29" fmla="*/ 4683445 h 4904018"/>
                <a:gd name="connsiteX30" fmla="*/ 772940 w 3135309"/>
                <a:gd name="connsiteY30" fmla="*/ 4641612 h 4904018"/>
                <a:gd name="connsiteX31" fmla="*/ 766285 w 3135309"/>
                <a:gd name="connsiteY31" fmla="*/ 4627350 h 4904018"/>
                <a:gd name="connsiteX32" fmla="*/ 781497 w 3135309"/>
                <a:gd name="connsiteY32" fmla="*/ 4527521 h 4904018"/>
                <a:gd name="connsiteX33" fmla="*/ 752025 w 3135309"/>
                <a:gd name="connsiteY33" fmla="*/ 4469525 h 4904018"/>
                <a:gd name="connsiteX34" fmla="*/ 756778 w 3135309"/>
                <a:gd name="connsiteY34" fmla="*/ 4451461 h 4904018"/>
                <a:gd name="connsiteX35" fmla="*/ 797659 w 3135309"/>
                <a:gd name="connsiteY35" fmla="*/ 4424840 h 4904018"/>
                <a:gd name="connsiteX36" fmla="*/ 806216 w 3135309"/>
                <a:gd name="connsiteY36" fmla="*/ 4422939 h 4904018"/>
                <a:gd name="connsiteX37" fmla="*/ 557126 w 3135309"/>
                <a:gd name="connsiteY37" fmla="*/ 4093027 h 4904018"/>
                <a:gd name="connsiteX38" fmla="*/ 557126 w 3135309"/>
                <a:gd name="connsiteY38" fmla="*/ 4075914 h 4904018"/>
                <a:gd name="connsiteX39" fmla="*/ 663607 w 3135309"/>
                <a:gd name="connsiteY39" fmla="*/ 3919990 h 4904018"/>
                <a:gd name="connsiteX40" fmla="*/ 675966 w 3135309"/>
                <a:gd name="connsiteY40" fmla="*/ 3913335 h 4904018"/>
                <a:gd name="connsiteX41" fmla="*/ 687375 w 3135309"/>
                <a:gd name="connsiteY41" fmla="*/ 3919990 h 4904018"/>
                <a:gd name="connsiteX42" fmla="*/ 712094 w 3135309"/>
                <a:gd name="connsiteY42" fmla="*/ 3958021 h 4904018"/>
                <a:gd name="connsiteX43" fmla="*/ 798610 w 3135309"/>
                <a:gd name="connsiteY43" fmla="*/ 3821112 h 4904018"/>
                <a:gd name="connsiteX44" fmla="*/ 749172 w 3135309"/>
                <a:gd name="connsiteY44" fmla="*/ 3622405 h 4904018"/>
                <a:gd name="connsiteX45" fmla="*/ 586598 w 3135309"/>
                <a:gd name="connsiteY45" fmla="*/ 3450319 h 4904018"/>
                <a:gd name="connsiteX46" fmla="*/ 504836 w 3135309"/>
                <a:gd name="connsiteY46" fmla="*/ 3485497 h 4904018"/>
                <a:gd name="connsiteX47" fmla="*/ 496279 w 3135309"/>
                <a:gd name="connsiteY47" fmla="*/ 3486447 h 4904018"/>
                <a:gd name="connsiteX48" fmla="*/ 329902 w 3135309"/>
                <a:gd name="connsiteY48" fmla="*/ 3452220 h 4904018"/>
                <a:gd name="connsiteX49" fmla="*/ 319444 w 3135309"/>
                <a:gd name="connsiteY49" fmla="*/ 3443664 h 4904018"/>
                <a:gd name="connsiteX50" fmla="*/ 258598 w 3135309"/>
                <a:gd name="connsiteY50" fmla="*/ 3283937 h 4904018"/>
                <a:gd name="connsiteX51" fmla="*/ 190145 w 3135309"/>
                <a:gd name="connsiteY51" fmla="*/ 3302001 h 4904018"/>
                <a:gd name="connsiteX52" fmla="*/ 178737 w 3135309"/>
                <a:gd name="connsiteY52" fmla="*/ 3300100 h 4904018"/>
                <a:gd name="connsiteX53" fmla="*/ 6655 w 3135309"/>
                <a:gd name="connsiteY53" fmla="*/ 3196468 h 4904018"/>
                <a:gd name="connsiteX54" fmla="*/ 0 w 3135309"/>
                <a:gd name="connsiteY54" fmla="*/ 3184108 h 4904018"/>
                <a:gd name="connsiteX55" fmla="*/ 2852 w 3135309"/>
                <a:gd name="connsiteY55" fmla="*/ 2965435 h 4904018"/>
                <a:gd name="connsiteX56" fmla="*/ 5704 w 3135309"/>
                <a:gd name="connsiteY56" fmla="*/ 2956878 h 4904018"/>
                <a:gd name="connsiteX57" fmla="*/ 158771 w 3135309"/>
                <a:gd name="connsiteY57" fmla="*/ 2772432 h 4904018"/>
                <a:gd name="connsiteX58" fmla="*/ 172081 w 3135309"/>
                <a:gd name="connsiteY58" fmla="*/ 2767679 h 4904018"/>
                <a:gd name="connsiteX59" fmla="*/ 367931 w 3135309"/>
                <a:gd name="connsiteY59" fmla="*/ 2795250 h 4904018"/>
                <a:gd name="connsiteX60" fmla="*/ 409763 w 3135309"/>
                <a:gd name="connsiteY60" fmla="*/ 2715387 h 4904018"/>
                <a:gd name="connsiteX61" fmla="*/ 422122 w 3135309"/>
                <a:gd name="connsiteY61" fmla="*/ 2707781 h 4904018"/>
                <a:gd name="connsiteX62" fmla="*/ 591352 w 3135309"/>
                <a:gd name="connsiteY62" fmla="*/ 2710633 h 4904018"/>
                <a:gd name="connsiteX63" fmla="*/ 622726 w 3135309"/>
                <a:gd name="connsiteY63" fmla="*/ 2433014 h 4904018"/>
                <a:gd name="connsiteX64" fmla="*/ 566633 w 3135309"/>
                <a:gd name="connsiteY64" fmla="*/ 2356953 h 4904018"/>
                <a:gd name="connsiteX65" fmla="*/ 567584 w 3135309"/>
                <a:gd name="connsiteY65" fmla="*/ 2338889 h 4904018"/>
                <a:gd name="connsiteX66" fmla="*/ 608465 w 3135309"/>
                <a:gd name="connsiteY66" fmla="*/ 2293253 h 4904018"/>
                <a:gd name="connsiteX67" fmla="*/ 439236 w 3135309"/>
                <a:gd name="connsiteY67" fmla="*/ 1822631 h 4904018"/>
                <a:gd name="connsiteX68" fmla="*/ 443989 w 3135309"/>
                <a:gd name="connsiteY68" fmla="*/ 1806468 h 4904018"/>
                <a:gd name="connsiteX69" fmla="*/ 502934 w 3135309"/>
                <a:gd name="connsiteY69" fmla="*/ 1762733 h 4904018"/>
                <a:gd name="connsiteX70" fmla="*/ 405009 w 3135309"/>
                <a:gd name="connsiteY70" fmla="*/ 1631530 h 4904018"/>
                <a:gd name="connsiteX71" fmla="*/ 402157 w 3135309"/>
                <a:gd name="connsiteY71" fmla="*/ 1624874 h 4904018"/>
                <a:gd name="connsiteX72" fmla="*/ 367931 w 3135309"/>
                <a:gd name="connsiteY72" fmla="*/ 1328240 h 4904018"/>
                <a:gd name="connsiteX73" fmla="*/ 370783 w 3135309"/>
                <a:gd name="connsiteY73" fmla="*/ 1317781 h 4904018"/>
                <a:gd name="connsiteX74" fmla="*/ 445891 w 3135309"/>
                <a:gd name="connsiteY74" fmla="*/ 1214149 h 4904018"/>
                <a:gd name="connsiteX75" fmla="*/ 451595 w 3135309"/>
                <a:gd name="connsiteY75" fmla="*/ 1209396 h 4904018"/>
                <a:gd name="connsiteX76" fmla="*/ 695932 w 3135309"/>
                <a:gd name="connsiteY76" fmla="*/ 1102911 h 4904018"/>
                <a:gd name="connsiteX77" fmla="*/ 704488 w 3135309"/>
                <a:gd name="connsiteY77" fmla="*/ 1101961 h 4904018"/>
                <a:gd name="connsiteX78" fmla="*/ 875619 w 3135309"/>
                <a:gd name="connsiteY78" fmla="*/ 1137138 h 4904018"/>
                <a:gd name="connsiteX79" fmla="*/ 893683 w 3135309"/>
                <a:gd name="connsiteY79" fmla="*/ 613274 h 4904018"/>
                <a:gd name="connsiteX80" fmla="*/ 897486 w 3135309"/>
                <a:gd name="connsiteY80" fmla="*/ 603766 h 4904018"/>
                <a:gd name="connsiteX81" fmla="*/ 1084779 w 3135309"/>
                <a:gd name="connsiteY81" fmla="*/ 398404 h 4904018"/>
                <a:gd name="connsiteX82" fmla="*/ 1094286 w 3135309"/>
                <a:gd name="connsiteY82" fmla="*/ 393650 h 4904018"/>
                <a:gd name="connsiteX83" fmla="*/ 1314855 w 3135309"/>
                <a:gd name="connsiteY83" fmla="*/ 373684 h 4904018"/>
                <a:gd name="connsiteX84" fmla="*/ 1360489 w 3135309"/>
                <a:gd name="connsiteY84" fmla="*/ 64690 h 4904018"/>
                <a:gd name="connsiteX85" fmla="*/ 1369046 w 3135309"/>
                <a:gd name="connsiteY85" fmla="*/ 53281 h 4904018"/>
                <a:gd name="connsiteX86" fmla="*/ 1491690 w 3135309"/>
                <a:gd name="connsiteY86" fmla="*/ 989 h 4904018"/>
                <a:gd name="connsiteX87" fmla="*/ 1505950 w 3135309"/>
                <a:gd name="connsiteY87" fmla="*/ 2891 h 4904018"/>
                <a:gd name="connsiteX88" fmla="*/ 1861522 w 3135309"/>
                <a:gd name="connsiteY88" fmla="*/ 257692 h 4904018"/>
                <a:gd name="connsiteX89" fmla="*/ 2041209 w 3135309"/>
                <a:gd name="connsiteY89" fmla="*/ 257692 h 4904018"/>
                <a:gd name="connsiteX90" fmla="*/ 2050717 w 3135309"/>
                <a:gd name="connsiteY90" fmla="*/ 261495 h 4904018"/>
                <a:gd name="connsiteX91" fmla="*/ 2128676 w 3135309"/>
                <a:gd name="connsiteY91" fmla="*/ 334703 h 4904018"/>
                <a:gd name="connsiteX92" fmla="*/ 2131528 w 3135309"/>
                <a:gd name="connsiteY92" fmla="*/ 339457 h 4904018"/>
                <a:gd name="connsiteX93" fmla="*/ 2190473 w 3135309"/>
                <a:gd name="connsiteY93" fmla="*/ 470661 h 4904018"/>
                <a:gd name="connsiteX94" fmla="*/ 2422451 w 3135309"/>
                <a:gd name="connsiteY94" fmla="*/ 463055 h 4904018"/>
                <a:gd name="connsiteX95" fmla="*/ 2433859 w 3135309"/>
                <a:gd name="connsiteY95" fmla="*/ 468759 h 4904018"/>
                <a:gd name="connsiteX96" fmla="*/ 2436712 w 3135309"/>
                <a:gd name="connsiteY96" fmla="*/ 481119 h 4904018"/>
                <a:gd name="connsiteX97" fmla="*/ 2382520 w 3135309"/>
                <a:gd name="connsiteY97" fmla="*/ 676023 h 4904018"/>
                <a:gd name="connsiteX98" fmla="*/ 2458578 w 3135309"/>
                <a:gd name="connsiteY98" fmla="*/ 776803 h 4904018"/>
                <a:gd name="connsiteX99" fmla="*/ 2461431 w 3135309"/>
                <a:gd name="connsiteY99" fmla="*/ 784409 h 4904018"/>
                <a:gd name="connsiteX100" fmla="*/ 2484248 w 3135309"/>
                <a:gd name="connsiteY100" fmla="*/ 1196085 h 4904018"/>
                <a:gd name="connsiteX101" fmla="*/ 2645871 w 3135309"/>
                <a:gd name="connsiteY101" fmla="*/ 1408103 h 4904018"/>
                <a:gd name="connsiteX102" fmla="*/ 2648723 w 3135309"/>
                <a:gd name="connsiteY102" fmla="*/ 1418561 h 4904018"/>
                <a:gd name="connsiteX103" fmla="*/ 2643019 w 3135309"/>
                <a:gd name="connsiteY103" fmla="*/ 1428069 h 4904018"/>
                <a:gd name="connsiteX104" fmla="*/ 2556503 w 3135309"/>
                <a:gd name="connsiteY104" fmla="*/ 1487966 h 4904018"/>
                <a:gd name="connsiteX105" fmla="*/ 2620202 w 3135309"/>
                <a:gd name="connsiteY105" fmla="*/ 1543110 h 4904018"/>
                <a:gd name="connsiteX106" fmla="*/ 2623054 w 3135309"/>
                <a:gd name="connsiteY106" fmla="*/ 1562125 h 4904018"/>
                <a:gd name="connsiteX107" fmla="*/ 2558404 w 3135309"/>
                <a:gd name="connsiteY107" fmla="*/ 1661003 h 4904018"/>
                <a:gd name="connsiteX108" fmla="*/ 2548897 w 3135309"/>
                <a:gd name="connsiteY108" fmla="*/ 1667658 h 4904018"/>
                <a:gd name="connsiteX109" fmla="*/ 2332132 w 3135309"/>
                <a:gd name="connsiteY109" fmla="*/ 1699984 h 4904018"/>
                <a:gd name="connsiteX110" fmla="*/ 2641118 w 3135309"/>
                <a:gd name="connsiteY110" fmla="*/ 2076482 h 4904018"/>
                <a:gd name="connsiteX111" fmla="*/ 2743796 w 3135309"/>
                <a:gd name="connsiteY111" fmla="*/ 2049861 h 4904018"/>
                <a:gd name="connsiteX112" fmla="*/ 2759959 w 3135309"/>
                <a:gd name="connsiteY112" fmla="*/ 2056516 h 4904018"/>
                <a:gd name="connsiteX113" fmla="*/ 2887356 w 3135309"/>
                <a:gd name="connsiteY113" fmla="*/ 2264731 h 4904018"/>
                <a:gd name="connsiteX114" fmla="*/ 2889257 w 3135309"/>
                <a:gd name="connsiteY114" fmla="*/ 2270435 h 4904018"/>
                <a:gd name="connsiteX115" fmla="*/ 2923483 w 3135309"/>
                <a:gd name="connsiteY115" fmla="*/ 2504320 h 4904018"/>
                <a:gd name="connsiteX116" fmla="*/ 2919680 w 3135309"/>
                <a:gd name="connsiteY116" fmla="*/ 2515729 h 4904018"/>
                <a:gd name="connsiteX117" fmla="*/ 2778022 w 3135309"/>
                <a:gd name="connsiteY117" fmla="*/ 2678308 h 4904018"/>
                <a:gd name="connsiteX118" fmla="*/ 2778022 w 3135309"/>
                <a:gd name="connsiteY118" fmla="*/ 2717289 h 4904018"/>
                <a:gd name="connsiteX119" fmla="*/ 2938695 w 3135309"/>
                <a:gd name="connsiteY119" fmla="*/ 2819970 h 4904018"/>
                <a:gd name="connsiteX120" fmla="*/ 3022359 w 3135309"/>
                <a:gd name="connsiteY120" fmla="*/ 2812364 h 4904018"/>
                <a:gd name="connsiteX121" fmla="*/ 3034718 w 3135309"/>
                <a:gd name="connsiteY121" fmla="*/ 2818068 h 4904018"/>
                <a:gd name="connsiteX122" fmla="*/ 3079403 w 3135309"/>
                <a:gd name="connsiteY122" fmla="*/ 2872261 h 4904018"/>
                <a:gd name="connsiteX123" fmla="*/ 3077501 w 3135309"/>
                <a:gd name="connsiteY123" fmla="*/ 2892227 h 4904018"/>
                <a:gd name="connsiteX124" fmla="*/ 3013802 w 3135309"/>
                <a:gd name="connsiteY124" fmla="*/ 2945469 h 4904018"/>
                <a:gd name="connsiteX125" fmla="*/ 3131693 w 3135309"/>
                <a:gd name="connsiteY125" fmla="*/ 3077624 h 4904018"/>
                <a:gd name="connsiteX126" fmla="*/ 3134545 w 3135309"/>
                <a:gd name="connsiteY126" fmla="*/ 3089984 h 4904018"/>
                <a:gd name="connsiteX127" fmla="*/ 3125988 w 3135309"/>
                <a:gd name="connsiteY127" fmla="*/ 3099491 h 4904018"/>
                <a:gd name="connsiteX128" fmla="*/ 3021408 w 3135309"/>
                <a:gd name="connsiteY128" fmla="*/ 3141324 h 4904018"/>
                <a:gd name="connsiteX129" fmla="*/ 2955808 w 3135309"/>
                <a:gd name="connsiteY129" fmla="*/ 3417993 h 4904018"/>
                <a:gd name="connsiteX130" fmla="*/ 2948202 w 3135309"/>
                <a:gd name="connsiteY130" fmla="*/ 3427501 h 4904018"/>
                <a:gd name="connsiteX131" fmla="*/ 2935843 w 3135309"/>
                <a:gd name="connsiteY131" fmla="*/ 3427501 h 4904018"/>
                <a:gd name="connsiteX132" fmla="*/ 2805593 w 3135309"/>
                <a:gd name="connsiteY132" fmla="*/ 3360948 h 4904018"/>
                <a:gd name="connsiteX133" fmla="*/ 2625906 w 3135309"/>
                <a:gd name="connsiteY133" fmla="*/ 3474087 h 4904018"/>
                <a:gd name="connsiteX134" fmla="*/ 2527031 w 3135309"/>
                <a:gd name="connsiteY134" fmla="*/ 3682302 h 4904018"/>
                <a:gd name="connsiteX135" fmla="*/ 2697211 w 3135309"/>
                <a:gd name="connsiteY135" fmla="*/ 3979888 h 4904018"/>
                <a:gd name="connsiteX136" fmla="*/ 2696260 w 3135309"/>
                <a:gd name="connsiteY136" fmla="*/ 3995100 h 4904018"/>
                <a:gd name="connsiteX137" fmla="*/ 2642069 w 3135309"/>
                <a:gd name="connsiteY137" fmla="*/ 4076865 h 4904018"/>
                <a:gd name="connsiteX138" fmla="*/ 2682950 w 3135309"/>
                <a:gd name="connsiteY138" fmla="*/ 4481885 h 4904018"/>
                <a:gd name="connsiteX139" fmla="*/ 2850277 w 3135309"/>
                <a:gd name="connsiteY139" fmla="*/ 4717672 h 4904018"/>
                <a:gd name="connsiteX140" fmla="*/ 2852179 w 3135309"/>
                <a:gd name="connsiteY140" fmla="*/ 4730031 h 4904018"/>
                <a:gd name="connsiteX141" fmla="*/ 2805593 w 3135309"/>
                <a:gd name="connsiteY141" fmla="*/ 4885955 h 4904018"/>
                <a:gd name="connsiteX142" fmla="*/ 2797988 w 3135309"/>
                <a:gd name="connsiteY142" fmla="*/ 4894512 h 4904018"/>
                <a:gd name="connsiteX143" fmla="*/ 2786579 w 3135309"/>
                <a:gd name="connsiteY143" fmla="*/ 4895462 h 4904018"/>
                <a:gd name="connsiteX144" fmla="*/ 2653477 w 3135309"/>
                <a:gd name="connsiteY144" fmla="*/ 4846023 h 4904018"/>
                <a:gd name="connsiteX145" fmla="*/ 2642069 w 3135309"/>
                <a:gd name="connsiteY145" fmla="*/ 4892610 h 4904018"/>
                <a:gd name="connsiteX146" fmla="*/ 2634463 w 3135309"/>
                <a:gd name="connsiteY146" fmla="*/ 4902118 h 4904018"/>
                <a:gd name="connsiteX147" fmla="*/ 2624004 w 3135309"/>
                <a:gd name="connsiteY147" fmla="*/ 4904019 h 4904018"/>
                <a:gd name="connsiteX148" fmla="*/ 2407239 w 3135309"/>
                <a:gd name="connsiteY148" fmla="*/ 4789929 h 4904018"/>
                <a:gd name="connsiteX149" fmla="*/ 2614497 w 3135309"/>
                <a:gd name="connsiteY149" fmla="*/ 4870743 h 4904018"/>
                <a:gd name="connsiteX150" fmla="*/ 2625906 w 3135309"/>
                <a:gd name="connsiteY150" fmla="*/ 4824156 h 4904018"/>
                <a:gd name="connsiteX151" fmla="*/ 2633512 w 3135309"/>
                <a:gd name="connsiteY151" fmla="*/ 4814648 h 4904018"/>
                <a:gd name="connsiteX152" fmla="*/ 2644921 w 3135309"/>
                <a:gd name="connsiteY152" fmla="*/ 4813698 h 4904018"/>
                <a:gd name="connsiteX153" fmla="*/ 2778973 w 3135309"/>
                <a:gd name="connsiteY153" fmla="*/ 4863137 h 4904018"/>
                <a:gd name="connsiteX154" fmla="*/ 2819854 w 3135309"/>
                <a:gd name="connsiteY154" fmla="*/ 4728130 h 4904018"/>
                <a:gd name="connsiteX155" fmla="*/ 2654428 w 3135309"/>
                <a:gd name="connsiteY155" fmla="*/ 4494245 h 4904018"/>
                <a:gd name="connsiteX156" fmla="*/ 2651576 w 3135309"/>
                <a:gd name="connsiteY156" fmla="*/ 4487590 h 4904018"/>
                <a:gd name="connsiteX157" fmla="*/ 2609744 w 3135309"/>
                <a:gd name="connsiteY157" fmla="*/ 4074012 h 4904018"/>
                <a:gd name="connsiteX158" fmla="*/ 2611645 w 3135309"/>
                <a:gd name="connsiteY158" fmla="*/ 4064505 h 4904018"/>
                <a:gd name="connsiteX159" fmla="*/ 2663935 w 3135309"/>
                <a:gd name="connsiteY159" fmla="*/ 3985592 h 4904018"/>
                <a:gd name="connsiteX160" fmla="*/ 2494706 w 3135309"/>
                <a:gd name="connsiteY160" fmla="*/ 3689908 h 4904018"/>
                <a:gd name="connsiteX161" fmla="*/ 2493755 w 3135309"/>
                <a:gd name="connsiteY161" fmla="*/ 3676598 h 4904018"/>
                <a:gd name="connsiteX162" fmla="*/ 2597384 w 3135309"/>
                <a:gd name="connsiteY162" fmla="*/ 3457925 h 4904018"/>
                <a:gd name="connsiteX163" fmla="*/ 2603089 w 3135309"/>
                <a:gd name="connsiteY163" fmla="*/ 3452220 h 4904018"/>
                <a:gd name="connsiteX164" fmla="*/ 2793234 w 3135309"/>
                <a:gd name="connsiteY164" fmla="*/ 3332425 h 4904018"/>
                <a:gd name="connsiteX165" fmla="*/ 2807495 w 3135309"/>
                <a:gd name="connsiteY165" fmla="*/ 3331475 h 4904018"/>
                <a:gd name="connsiteX166" fmla="*/ 2929188 w 3135309"/>
                <a:gd name="connsiteY166" fmla="*/ 3393273 h 4904018"/>
                <a:gd name="connsiteX167" fmla="*/ 2992886 w 3135309"/>
                <a:gd name="connsiteY167" fmla="*/ 3127063 h 4904018"/>
                <a:gd name="connsiteX168" fmla="*/ 3001443 w 3135309"/>
                <a:gd name="connsiteY168" fmla="*/ 3117555 h 4904018"/>
                <a:gd name="connsiteX169" fmla="*/ 3094614 w 3135309"/>
                <a:gd name="connsiteY169" fmla="*/ 3080476 h 4904018"/>
                <a:gd name="connsiteX170" fmla="*/ 2980527 w 3135309"/>
                <a:gd name="connsiteY170" fmla="*/ 2953075 h 4904018"/>
                <a:gd name="connsiteX171" fmla="*/ 2976724 w 3135309"/>
                <a:gd name="connsiteY171" fmla="*/ 2942617 h 4904018"/>
                <a:gd name="connsiteX172" fmla="*/ 2981478 w 3135309"/>
                <a:gd name="connsiteY172" fmla="*/ 2933109 h 4904018"/>
                <a:gd name="connsiteX173" fmla="*/ 3046127 w 3135309"/>
                <a:gd name="connsiteY173" fmla="*/ 2879867 h 4904018"/>
                <a:gd name="connsiteX174" fmla="*/ 3015704 w 3135309"/>
                <a:gd name="connsiteY174" fmla="*/ 2841837 h 4904018"/>
                <a:gd name="connsiteX175" fmla="*/ 2934892 w 3135309"/>
                <a:gd name="connsiteY175" fmla="*/ 2849443 h 4904018"/>
                <a:gd name="connsiteX176" fmla="*/ 2926336 w 3135309"/>
                <a:gd name="connsiteY176" fmla="*/ 2847542 h 4904018"/>
                <a:gd name="connsiteX177" fmla="*/ 2754254 w 3135309"/>
                <a:gd name="connsiteY177" fmla="*/ 2738205 h 4904018"/>
                <a:gd name="connsiteX178" fmla="*/ 2747599 w 3135309"/>
                <a:gd name="connsiteY178" fmla="*/ 2725846 h 4904018"/>
                <a:gd name="connsiteX179" fmla="*/ 2747599 w 3135309"/>
                <a:gd name="connsiteY179" fmla="*/ 2673554 h 4904018"/>
                <a:gd name="connsiteX180" fmla="*/ 2751402 w 3135309"/>
                <a:gd name="connsiteY180" fmla="*/ 2664047 h 4904018"/>
                <a:gd name="connsiteX181" fmla="*/ 2893060 w 3135309"/>
                <a:gd name="connsiteY181" fmla="*/ 2502419 h 4904018"/>
                <a:gd name="connsiteX182" fmla="*/ 2860736 w 3135309"/>
                <a:gd name="connsiteY182" fmla="*/ 2278041 h 4904018"/>
                <a:gd name="connsiteX183" fmla="*/ 2739993 w 3135309"/>
                <a:gd name="connsiteY183" fmla="*/ 2082186 h 4904018"/>
                <a:gd name="connsiteX184" fmla="*/ 2638265 w 3135309"/>
                <a:gd name="connsiteY184" fmla="*/ 2107857 h 4904018"/>
                <a:gd name="connsiteX185" fmla="*/ 2624004 w 3135309"/>
                <a:gd name="connsiteY185" fmla="*/ 2103103 h 4904018"/>
                <a:gd name="connsiteX186" fmla="*/ 2293152 w 3135309"/>
                <a:gd name="connsiteY186" fmla="*/ 1699984 h 4904018"/>
                <a:gd name="connsiteX187" fmla="*/ 2291250 w 3135309"/>
                <a:gd name="connsiteY187" fmla="*/ 1685722 h 4904018"/>
                <a:gd name="connsiteX188" fmla="*/ 2302659 w 3135309"/>
                <a:gd name="connsiteY188" fmla="*/ 1677166 h 4904018"/>
                <a:gd name="connsiteX189" fmla="*/ 2538439 w 3135309"/>
                <a:gd name="connsiteY189" fmla="*/ 1641988 h 4904018"/>
                <a:gd name="connsiteX190" fmla="*/ 2592631 w 3135309"/>
                <a:gd name="connsiteY190" fmla="*/ 1559272 h 4904018"/>
                <a:gd name="connsiteX191" fmla="*/ 2524178 w 3135309"/>
                <a:gd name="connsiteY191" fmla="*/ 1499375 h 4904018"/>
                <a:gd name="connsiteX192" fmla="*/ 2519425 w 3135309"/>
                <a:gd name="connsiteY192" fmla="*/ 1487966 h 4904018"/>
                <a:gd name="connsiteX193" fmla="*/ 2525129 w 3135309"/>
                <a:gd name="connsiteY193" fmla="*/ 1476557 h 4904018"/>
                <a:gd name="connsiteX194" fmla="*/ 2614497 w 3135309"/>
                <a:gd name="connsiteY194" fmla="*/ 1414758 h 4904018"/>
                <a:gd name="connsiteX195" fmla="*/ 2459529 w 3135309"/>
                <a:gd name="connsiteY195" fmla="*/ 1210346 h 4904018"/>
                <a:gd name="connsiteX196" fmla="*/ 2456677 w 3135309"/>
                <a:gd name="connsiteY196" fmla="*/ 1202740 h 4904018"/>
                <a:gd name="connsiteX197" fmla="*/ 2433859 w 3135309"/>
                <a:gd name="connsiteY197" fmla="*/ 791064 h 4904018"/>
                <a:gd name="connsiteX198" fmla="*/ 2355900 w 3135309"/>
                <a:gd name="connsiteY198" fmla="*/ 687432 h 4904018"/>
                <a:gd name="connsiteX199" fmla="*/ 2353998 w 3135309"/>
                <a:gd name="connsiteY199" fmla="*/ 675073 h 4904018"/>
                <a:gd name="connsiteX200" fmla="*/ 2406288 w 3135309"/>
                <a:gd name="connsiteY200" fmla="*/ 490627 h 4904018"/>
                <a:gd name="connsiteX201" fmla="*/ 2183818 w 3135309"/>
                <a:gd name="connsiteY201" fmla="*/ 498233 h 4904018"/>
                <a:gd name="connsiteX202" fmla="*/ 2170508 w 3135309"/>
                <a:gd name="connsiteY202" fmla="*/ 489676 h 4904018"/>
                <a:gd name="connsiteX203" fmla="*/ 2109662 w 3135309"/>
                <a:gd name="connsiteY203" fmla="*/ 351817 h 4904018"/>
                <a:gd name="connsiteX204" fmla="*/ 2037406 w 3135309"/>
                <a:gd name="connsiteY204" fmla="*/ 285264 h 4904018"/>
                <a:gd name="connsiteX205" fmla="*/ 1858670 w 3135309"/>
                <a:gd name="connsiteY205" fmla="*/ 285264 h 4904018"/>
                <a:gd name="connsiteX206" fmla="*/ 1850113 w 3135309"/>
                <a:gd name="connsiteY206" fmla="*/ 282412 h 4904018"/>
                <a:gd name="connsiteX207" fmla="*/ 1496443 w 3135309"/>
                <a:gd name="connsiteY207" fmla="*/ 29512 h 4904018"/>
                <a:gd name="connsiteX208" fmla="*/ 1389011 w 3135309"/>
                <a:gd name="connsiteY208" fmla="*/ 75148 h 4904018"/>
                <a:gd name="connsiteX209" fmla="*/ 1342426 w 3135309"/>
                <a:gd name="connsiteY209" fmla="*/ 386995 h 4904018"/>
                <a:gd name="connsiteX210" fmla="*/ 1329115 w 3135309"/>
                <a:gd name="connsiteY210" fmla="*/ 399355 h 4904018"/>
                <a:gd name="connsiteX211" fmla="*/ 1102843 w 3135309"/>
                <a:gd name="connsiteY211" fmla="*/ 419320 h 4904018"/>
                <a:gd name="connsiteX212" fmla="*/ 924106 w 3135309"/>
                <a:gd name="connsiteY212" fmla="*/ 617077 h 4904018"/>
                <a:gd name="connsiteX213" fmla="*/ 906042 w 3135309"/>
                <a:gd name="connsiteY213" fmla="*/ 1153301 h 4904018"/>
                <a:gd name="connsiteX214" fmla="*/ 900338 w 3135309"/>
                <a:gd name="connsiteY214" fmla="*/ 1163759 h 4904018"/>
                <a:gd name="connsiteX215" fmla="*/ 888929 w 3135309"/>
                <a:gd name="connsiteY215" fmla="*/ 1166612 h 4904018"/>
                <a:gd name="connsiteX216" fmla="*/ 706390 w 3135309"/>
                <a:gd name="connsiteY216" fmla="*/ 1128582 h 4904018"/>
                <a:gd name="connsiteX217" fmla="*/ 469659 w 3135309"/>
                <a:gd name="connsiteY217" fmla="*/ 1232214 h 4904018"/>
                <a:gd name="connsiteX218" fmla="*/ 399305 w 3135309"/>
                <a:gd name="connsiteY218" fmla="*/ 1328240 h 4904018"/>
                <a:gd name="connsiteX219" fmla="*/ 431630 w 3135309"/>
                <a:gd name="connsiteY219" fmla="*/ 1615367 h 4904018"/>
                <a:gd name="connsiteX220" fmla="*/ 536210 w 3135309"/>
                <a:gd name="connsiteY220" fmla="*/ 1755127 h 4904018"/>
                <a:gd name="connsiteX221" fmla="*/ 539062 w 3135309"/>
                <a:gd name="connsiteY221" fmla="*/ 1765586 h 4904018"/>
                <a:gd name="connsiteX222" fmla="*/ 533357 w 3135309"/>
                <a:gd name="connsiteY222" fmla="*/ 1775093 h 4904018"/>
                <a:gd name="connsiteX223" fmla="*/ 471560 w 3135309"/>
                <a:gd name="connsiteY223" fmla="*/ 1820729 h 4904018"/>
                <a:gd name="connsiteX224" fmla="*/ 639839 w 3135309"/>
                <a:gd name="connsiteY224" fmla="*/ 2289450 h 4904018"/>
                <a:gd name="connsiteX225" fmla="*/ 636987 w 3135309"/>
                <a:gd name="connsiteY225" fmla="*/ 2303712 h 4904018"/>
                <a:gd name="connsiteX226" fmla="*/ 598007 w 3135309"/>
                <a:gd name="connsiteY226" fmla="*/ 2347446 h 4904018"/>
                <a:gd name="connsiteX227" fmla="*/ 651248 w 3135309"/>
                <a:gd name="connsiteY227" fmla="*/ 2418752 h 4904018"/>
                <a:gd name="connsiteX228" fmla="*/ 654100 w 3135309"/>
                <a:gd name="connsiteY228" fmla="*/ 2429211 h 4904018"/>
                <a:gd name="connsiteX229" fmla="*/ 619874 w 3135309"/>
                <a:gd name="connsiteY229" fmla="*/ 2724895 h 4904018"/>
                <a:gd name="connsiteX230" fmla="*/ 605613 w 3135309"/>
                <a:gd name="connsiteY230" fmla="*/ 2737254 h 4904018"/>
                <a:gd name="connsiteX231" fmla="*/ 432580 w 3135309"/>
                <a:gd name="connsiteY231" fmla="*/ 2734402 h 4904018"/>
                <a:gd name="connsiteX232" fmla="*/ 389798 w 3135309"/>
                <a:gd name="connsiteY232" fmla="*/ 2815216 h 4904018"/>
                <a:gd name="connsiteX233" fmla="*/ 375537 w 3135309"/>
                <a:gd name="connsiteY233" fmla="*/ 2822822 h 4904018"/>
                <a:gd name="connsiteX234" fmla="*/ 176835 w 3135309"/>
                <a:gd name="connsiteY234" fmla="*/ 2796201 h 4904018"/>
                <a:gd name="connsiteX235" fmla="*/ 31374 w 3135309"/>
                <a:gd name="connsiteY235" fmla="*/ 2971140 h 4904018"/>
                <a:gd name="connsiteX236" fmla="*/ 28522 w 3135309"/>
                <a:gd name="connsiteY236" fmla="*/ 3176502 h 4904018"/>
                <a:gd name="connsiteX237" fmla="*/ 188244 w 3135309"/>
                <a:gd name="connsiteY237" fmla="*/ 3273479 h 4904018"/>
                <a:gd name="connsiteX238" fmla="*/ 263351 w 3135309"/>
                <a:gd name="connsiteY238" fmla="*/ 3254464 h 4904018"/>
                <a:gd name="connsiteX239" fmla="*/ 280464 w 3135309"/>
                <a:gd name="connsiteY239" fmla="*/ 3263021 h 4904018"/>
                <a:gd name="connsiteX240" fmla="*/ 342261 w 3135309"/>
                <a:gd name="connsiteY240" fmla="*/ 3427501 h 4904018"/>
                <a:gd name="connsiteX241" fmla="*/ 496279 w 3135309"/>
                <a:gd name="connsiteY241" fmla="*/ 3458876 h 4904018"/>
                <a:gd name="connsiteX242" fmla="*/ 582795 w 3135309"/>
                <a:gd name="connsiteY242" fmla="*/ 3421796 h 4904018"/>
                <a:gd name="connsiteX243" fmla="*/ 598958 w 3135309"/>
                <a:gd name="connsiteY243" fmla="*/ 3425599 h 4904018"/>
                <a:gd name="connsiteX244" fmla="*/ 771990 w 3135309"/>
                <a:gd name="connsiteY244" fmla="*/ 3606242 h 4904018"/>
                <a:gd name="connsiteX245" fmla="*/ 775793 w 3135309"/>
                <a:gd name="connsiteY245" fmla="*/ 3612897 h 4904018"/>
                <a:gd name="connsiteX246" fmla="*/ 828083 w 3135309"/>
                <a:gd name="connsiteY246" fmla="*/ 3821112 h 4904018"/>
                <a:gd name="connsiteX247" fmla="*/ 826181 w 3135309"/>
                <a:gd name="connsiteY247" fmla="*/ 3832521 h 4904018"/>
                <a:gd name="connsiteX248" fmla="*/ 724453 w 3135309"/>
                <a:gd name="connsiteY248" fmla="*/ 3994149 h 4904018"/>
                <a:gd name="connsiteX249" fmla="*/ 712094 w 3135309"/>
                <a:gd name="connsiteY249" fmla="*/ 4000804 h 4904018"/>
                <a:gd name="connsiteX250" fmla="*/ 699735 w 3135309"/>
                <a:gd name="connsiteY250" fmla="*/ 3994149 h 4904018"/>
                <a:gd name="connsiteX251" fmla="*/ 675016 w 3135309"/>
                <a:gd name="connsiteY251" fmla="*/ 3955168 h 4904018"/>
                <a:gd name="connsiteX252" fmla="*/ 586598 w 3135309"/>
                <a:gd name="connsiteY252" fmla="*/ 4084471 h 4904018"/>
                <a:gd name="connsiteX253" fmla="*/ 831886 w 3135309"/>
                <a:gd name="connsiteY253" fmla="*/ 4409628 h 4904018"/>
                <a:gd name="connsiteX254" fmla="*/ 883225 w 3135309"/>
                <a:gd name="connsiteY254" fmla="*/ 4419136 h 4904018"/>
                <a:gd name="connsiteX255" fmla="*/ 894633 w 3135309"/>
                <a:gd name="connsiteY255" fmla="*/ 4432446 h 4904018"/>
                <a:gd name="connsiteX256" fmla="*/ 897486 w 3135309"/>
                <a:gd name="connsiteY256" fmla="*/ 4474279 h 4904018"/>
                <a:gd name="connsiteX257" fmla="*/ 893683 w 3135309"/>
                <a:gd name="connsiteY257" fmla="*/ 4485688 h 4904018"/>
                <a:gd name="connsiteX258" fmla="*/ 882274 w 3135309"/>
                <a:gd name="connsiteY258" fmla="*/ 4489491 h 4904018"/>
                <a:gd name="connsiteX259" fmla="*/ 837590 w 3135309"/>
                <a:gd name="connsiteY259" fmla="*/ 4486639 h 4904018"/>
                <a:gd name="connsiteX260" fmla="*/ 828083 w 3135309"/>
                <a:gd name="connsiteY260" fmla="*/ 4482836 h 4904018"/>
                <a:gd name="connsiteX261" fmla="*/ 802413 w 3135309"/>
                <a:gd name="connsiteY261" fmla="*/ 4456215 h 4904018"/>
                <a:gd name="connsiteX262" fmla="*/ 781497 w 3135309"/>
                <a:gd name="connsiteY262" fmla="*/ 4469525 h 4904018"/>
                <a:gd name="connsiteX263" fmla="*/ 807167 w 3135309"/>
                <a:gd name="connsiteY263" fmla="*/ 4520866 h 4904018"/>
                <a:gd name="connsiteX264" fmla="*/ 808117 w 3135309"/>
                <a:gd name="connsiteY264" fmla="*/ 4529423 h 4904018"/>
                <a:gd name="connsiteX265" fmla="*/ 793856 w 3135309"/>
                <a:gd name="connsiteY265" fmla="*/ 4624498 h 4904018"/>
                <a:gd name="connsiteX266" fmla="*/ 845196 w 3135309"/>
                <a:gd name="connsiteY266" fmla="*/ 4657774 h 4904018"/>
                <a:gd name="connsiteX267" fmla="*/ 869915 w 3135309"/>
                <a:gd name="connsiteY267" fmla="*/ 4649217 h 4904018"/>
                <a:gd name="connsiteX268" fmla="*/ 883225 w 3135309"/>
                <a:gd name="connsiteY268" fmla="*/ 4651119 h 4904018"/>
                <a:gd name="connsiteX269" fmla="*/ 940268 w 3135309"/>
                <a:gd name="connsiteY269" fmla="*/ 4692952 h 4904018"/>
                <a:gd name="connsiteX270" fmla="*/ 945973 w 3135309"/>
                <a:gd name="connsiteY270" fmla="*/ 4704361 h 4904018"/>
                <a:gd name="connsiteX271" fmla="*/ 939318 w 3135309"/>
                <a:gd name="connsiteY271" fmla="*/ 4715770 h 4904018"/>
                <a:gd name="connsiteX272" fmla="*/ 891781 w 3135309"/>
                <a:gd name="connsiteY272" fmla="*/ 4747145 h 4904018"/>
                <a:gd name="connsiteX273" fmla="*/ 1012524 w 3135309"/>
                <a:gd name="connsiteY273" fmla="*/ 4810846 h 4904018"/>
                <a:gd name="connsiteX274" fmla="*/ 979248 w 3135309"/>
                <a:gd name="connsiteY274" fmla="*/ 4611187 h 4904018"/>
                <a:gd name="connsiteX275" fmla="*/ 981150 w 3135309"/>
                <a:gd name="connsiteY275" fmla="*/ 4601680 h 4904018"/>
                <a:gd name="connsiteX276" fmla="*/ 1076222 w 3135309"/>
                <a:gd name="connsiteY276" fmla="*/ 4440052 h 4904018"/>
                <a:gd name="connsiteX277" fmla="*/ 1095237 w 3135309"/>
                <a:gd name="connsiteY277" fmla="*/ 4434347 h 4904018"/>
                <a:gd name="connsiteX278" fmla="*/ 1311052 w 3135309"/>
                <a:gd name="connsiteY278" fmla="*/ 4546536 h 4904018"/>
                <a:gd name="connsiteX279" fmla="*/ 1509753 w 3135309"/>
                <a:gd name="connsiteY279" fmla="*/ 4555093 h 4904018"/>
                <a:gd name="connsiteX280" fmla="*/ 1552536 w 3135309"/>
                <a:gd name="connsiteY280" fmla="*/ 4495196 h 4904018"/>
                <a:gd name="connsiteX281" fmla="*/ 1562994 w 3135309"/>
                <a:gd name="connsiteY281" fmla="*/ 4489491 h 4904018"/>
                <a:gd name="connsiteX282" fmla="*/ 1648559 w 3135309"/>
                <a:gd name="connsiteY282" fmla="*/ 4479984 h 4904018"/>
                <a:gd name="connsiteX283" fmla="*/ 1663771 w 3135309"/>
                <a:gd name="connsiteY283" fmla="*/ 4491392 h 4904018"/>
                <a:gd name="connsiteX284" fmla="*/ 1706554 w 3135309"/>
                <a:gd name="connsiteY284" fmla="*/ 4711016 h 4904018"/>
                <a:gd name="connsiteX285" fmla="*/ 1861522 w 3135309"/>
                <a:gd name="connsiteY285" fmla="*/ 4635907 h 4904018"/>
                <a:gd name="connsiteX286" fmla="*/ 1874832 w 3135309"/>
                <a:gd name="connsiteY286" fmla="*/ 4635907 h 4904018"/>
                <a:gd name="connsiteX287" fmla="*/ 1961348 w 3135309"/>
                <a:gd name="connsiteY287" fmla="*/ 4681543 h 4904018"/>
                <a:gd name="connsiteX288" fmla="*/ 2079238 w 3135309"/>
                <a:gd name="connsiteY288" fmla="*/ 4470476 h 4904018"/>
                <a:gd name="connsiteX289" fmla="*/ 2097302 w 3135309"/>
                <a:gd name="connsiteY289" fmla="*/ 4464772 h 4904018"/>
                <a:gd name="connsiteX290" fmla="*/ 2235157 w 3135309"/>
                <a:gd name="connsiteY290" fmla="*/ 4529423 h 4904018"/>
                <a:gd name="connsiteX291" fmla="*/ 2240862 w 3135309"/>
                <a:gd name="connsiteY291" fmla="*/ 4534176 h 4904018"/>
                <a:gd name="connsiteX292" fmla="*/ 2407239 w 3135309"/>
                <a:gd name="connsiteY292" fmla="*/ 4789929 h 4904018"/>
                <a:gd name="connsiteX293" fmla="*/ 846146 w 3135309"/>
                <a:gd name="connsiteY293" fmla="*/ 4457166 h 4904018"/>
                <a:gd name="connsiteX294" fmla="*/ 868964 w 3135309"/>
                <a:gd name="connsiteY294" fmla="*/ 4458116 h 4904018"/>
                <a:gd name="connsiteX295" fmla="*/ 868013 w 3135309"/>
                <a:gd name="connsiteY295" fmla="*/ 4443855 h 4904018"/>
                <a:gd name="connsiteX296" fmla="*/ 826181 w 3135309"/>
                <a:gd name="connsiteY296" fmla="*/ 4436249 h 4904018"/>
                <a:gd name="connsiteX297" fmla="*/ 846146 w 3135309"/>
                <a:gd name="connsiteY297" fmla="*/ 4457166 h 4904018"/>
                <a:gd name="connsiteX298" fmla="*/ 1329115 w 3135309"/>
                <a:gd name="connsiteY298" fmla="*/ 385093 h 4904018"/>
                <a:gd name="connsiteX299" fmla="*/ 1329115 w 3135309"/>
                <a:gd name="connsiteY299" fmla="*/ 385093 h 4904018"/>
                <a:gd name="connsiteX300" fmla="*/ 1329115 w 3135309"/>
                <a:gd name="connsiteY300" fmla="*/ 385093 h 490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</a:cxnLst>
              <a:rect l="l" t="t" r="r" b="b"/>
              <a:pathLst>
                <a:path w="3135309" h="4904018">
                  <a:moveTo>
                    <a:pt x="2624004" y="4904019"/>
                  </a:moveTo>
                  <a:cubicBezTo>
                    <a:pt x="2622103" y="4904019"/>
                    <a:pt x="2620202" y="4904019"/>
                    <a:pt x="2619251" y="4903068"/>
                  </a:cubicBezTo>
                  <a:lnTo>
                    <a:pt x="2392978" y="4814648"/>
                  </a:lnTo>
                  <a:cubicBezTo>
                    <a:pt x="2390126" y="4813698"/>
                    <a:pt x="2388224" y="4811796"/>
                    <a:pt x="2386323" y="4808944"/>
                  </a:cubicBezTo>
                  <a:lnTo>
                    <a:pt x="2221847" y="4552241"/>
                  </a:lnTo>
                  <a:lnTo>
                    <a:pt x="2100154" y="4494245"/>
                  </a:lnTo>
                  <a:lnTo>
                    <a:pt x="1981314" y="4707213"/>
                  </a:lnTo>
                  <a:cubicBezTo>
                    <a:pt x="1977511" y="4713869"/>
                    <a:pt x="1968954" y="4716721"/>
                    <a:pt x="1962299" y="4712918"/>
                  </a:cubicBezTo>
                  <a:lnTo>
                    <a:pt x="1870079" y="4664430"/>
                  </a:lnTo>
                  <a:lnTo>
                    <a:pt x="1704652" y="4744293"/>
                  </a:lnTo>
                  <a:cubicBezTo>
                    <a:pt x="1700849" y="4746194"/>
                    <a:pt x="1696096" y="4746194"/>
                    <a:pt x="1692293" y="4744293"/>
                  </a:cubicBezTo>
                  <a:cubicBezTo>
                    <a:pt x="1688490" y="4742391"/>
                    <a:pt x="1685638" y="4738588"/>
                    <a:pt x="1684687" y="4733834"/>
                  </a:cubicBezTo>
                  <a:lnTo>
                    <a:pt x="1640954" y="4508506"/>
                  </a:lnTo>
                  <a:lnTo>
                    <a:pt x="1574403" y="4516112"/>
                  </a:lnTo>
                  <a:lnTo>
                    <a:pt x="1530669" y="4577911"/>
                  </a:lnTo>
                  <a:cubicBezTo>
                    <a:pt x="1527817" y="4581714"/>
                    <a:pt x="1523064" y="4584566"/>
                    <a:pt x="1518310" y="4583616"/>
                  </a:cubicBezTo>
                  <a:lnTo>
                    <a:pt x="1309150" y="4574108"/>
                  </a:lnTo>
                  <a:cubicBezTo>
                    <a:pt x="1307249" y="4574108"/>
                    <a:pt x="1305347" y="4573157"/>
                    <a:pt x="1303446" y="4572206"/>
                  </a:cubicBezTo>
                  <a:lnTo>
                    <a:pt x="1097138" y="4464772"/>
                  </a:lnTo>
                  <a:lnTo>
                    <a:pt x="1011573" y="4610237"/>
                  </a:lnTo>
                  <a:lnTo>
                    <a:pt x="1048651" y="4833663"/>
                  </a:lnTo>
                  <a:cubicBezTo>
                    <a:pt x="1049602" y="4839368"/>
                    <a:pt x="1047700" y="4844122"/>
                    <a:pt x="1042947" y="4847925"/>
                  </a:cubicBezTo>
                  <a:cubicBezTo>
                    <a:pt x="1038193" y="4850777"/>
                    <a:pt x="1032489" y="4851728"/>
                    <a:pt x="1027735" y="4848876"/>
                  </a:cubicBezTo>
                  <a:lnTo>
                    <a:pt x="859457" y="4760455"/>
                  </a:lnTo>
                  <a:cubicBezTo>
                    <a:pt x="854703" y="4758554"/>
                    <a:pt x="851851" y="4753800"/>
                    <a:pt x="851851" y="4748096"/>
                  </a:cubicBezTo>
                  <a:cubicBezTo>
                    <a:pt x="851851" y="4743342"/>
                    <a:pt x="853752" y="4738588"/>
                    <a:pt x="858506" y="4735736"/>
                  </a:cubicBezTo>
                  <a:lnTo>
                    <a:pt x="908894" y="4702460"/>
                  </a:lnTo>
                  <a:lnTo>
                    <a:pt x="874668" y="4677740"/>
                  </a:lnTo>
                  <a:lnTo>
                    <a:pt x="849949" y="4685346"/>
                  </a:lnTo>
                  <a:cubicBezTo>
                    <a:pt x="846146" y="4686297"/>
                    <a:pt x="841393" y="4686297"/>
                    <a:pt x="837590" y="4683445"/>
                  </a:cubicBezTo>
                  <a:lnTo>
                    <a:pt x="772940" y="4641612"/>
                  </a:lnTo>
                  <a:cubicBezTo>
                    <a:pt x="768187" y="4638759"/>
                    <a:pt x="765335" y="4633055"/>
                    <a:pt x="766285" y="4627350"/>
                  </a:cubicBezTo>
                  <a:lnTo>
                    <a:pt x="781497" y="4527521"/>
                  </a:lnTo>
                  <a:lnTo>
                    <a:pt x="752025" y="4469525"/>
                  </a:lnTo>
                  <a:cubicBezTo>
                    <a:pt x="749172" y="4462870"/>
                    <a:pt x="751074" y="4455264"/>
                    <a:pt x="756778" y="4451461"/>
                  </a:cubicBezTo>
                  <a:lnTo>
                    <a:pt x="797659" y="4424840"/>
                  </a:lnTo>
                  <a:cubicBezTo>
                    <a:pt x="800512" y="4422939"/>
                    <a:pt x="803364" y="4421988"/>
                    <a:pt x="806216" y="4422939"/>
                  </a:cubicBezTo>
                  <a:lnTo>
                    <a:pt x="557126" y="4093027"/>
                  </a:lnTo>
                  <a:cubicBezTo>
                    <a:pt x="553323" y="4088273"/>
                    <a:pt x="553323" y="4081618"/>
                    <a:pt x="557126" y="4075914"/>
                  </a:cubicBezTo>
                  <a:lnTo>
                    <a:pt x="663607" y="3919990"/>
                  </a:lnTo>
                  <a:cubicBezTo>
                    <a:pt x="666459" y="3916187"/>
                    <a:pt x="671213" y="3914286"/>
                    <a:pt x="675966" y="3913335"/>
                  </a:cubicBezTo>
                  <a:cubicBezTo>
                    <a:pt x="680720" y="3913335"/>
                    <a:pt x="685474" y="3916187"/>
                    <a:pt x="687375" y="3919990"/>
                  </a:cubicBezTo>
                  <a:lnTo>
                    <a:pt x="712094" y="3958021"/>
                  </a:lnTo>
                  <a:lnTo>
                    <a:pt x="798610" y="3821112"/>
                  </a:lnTo>
                  <a:lnTo>
                    <a:pt x="749172" y="3622405"/>
                  </a:lnTo>
                  <a:lnTo>
                    <a:pt x="586598" y="3450319"/>
                  </a:lnTo>
                  <a:lnTo>
                    <a:pt x="504836" y="3485497"/>
                  </a:lnTo>
                  <a:cubicBezTo>
                    <a:pt x="501983" y="3486447"/>
                    <a:pt x="499131" y="3487398"/>
                    <a:pt x="496279" y="3486447"/>
                  </a:cubicBezTo>
                  <a:lnTo>
                    <a:pt x="329902" y="3452220"/>
                  </a:lnTo>
                  <a:cubicBezTo>
                    <a:pt x="325148" y="3451269"/>
                    <a:pt x="321345" y="3447466"/>
                    <a:pt x="319444" y="3443664"/>
                  </a:cubicBezTo>
                  <a:lnTo>
                    <a:pt x="258598" y="3283937"/>
                  </a:lnTo>
                  <a:lnTo>
                    <a:pt x="190145" y="3302001"/>
                  </a:lnTo>
                  <a:cubicBezTo>
                    <a:pt x="186342" y="3302952"/>
                    <a:pt x="182539" y="3302001"/>
                    <a:pt x="178737" y="3300100"/>
                  </a:cubicBezTo>
                  <a:lnTo>
                    <a:pt x="6655" y="3196468"/>
                  </a:lnTo>
                  <a:cubicBezTo>
                    <a:pt x="1901" y="3193615"/>
                    <a:pt x="0" y="3188862"/>
                    <a:pt x="0" y="3184108"/>
                  </a:cubicBezTo>
                  <a:lnTo>
                    <a:pt x="2852" y="2965435"/>
                  </a:lnTo>
                  <a:cubicBezTo>
                    <a:pt x="2852" y="2962583"/>
                    <a:pt x="3803" y="2958780"/>
                    <a:pt x="5704" y="2956878"/>
                  </a:cubicBezTo>
                  <a:lnTo>
                    <a:pt x="158771" y="2772432"/>
                  </a:lnTo>
                  <a:cubicBezTo>
                    <a:pt x="161623" y="2768629"/>
                    <a:pt x="166377" y="2766728"/>
                    <a:pt x="172081" y="2767679"/>
                  </a:cubicBezTo>
                  <a:lnTo>
                    <a:pt x="367931" y="2795250"/>
                  </a:lnTo>
                  <a:lnTo>
                    <a:pt x="409763" y="2715387"/>
                  </a:lnTo>
                  <a:cubicBezTo>
                    <a:pt x="412615" y="2710633"/>
                    <a:pt x="417369" y="2707781"/>
                    <a:pt x="422122" y="2707781"/>
                  </a:cubicBezTo>
                  <a:lnTo>
                    <a:pt x="591352" y="2710633"/>
                  </a:lnTo>
                  <a:lnTo>
                    <a:pt x="622726" y="2433014"/>
                  </a:lnTo>
                  <a:lnTo>
                    <a:pt x="566633" y="2356953"/>
                  </a:lnTo>
                  <a:cubicBezTo>
                    <a:pt x="562830" y="2351249"/>
                    <a:pt x="562830" y="2343643"/>
                    <a:pt x="567584" y="2338889"/>
                  </a:cubicBezTo>
                  <a:lnTo>
                    <a:pt x="608465" y="2293253"/>
                  </a:lnTo>
                  <a:lnTo>
                    <a:pt x="439236" y="1822631"/>
                  </a:lnTo>
                  <a:cubicBezTo>
                    <a:pt x="437334" y="1816926"/>
                    <a:pt x="439236" y="1810271"/>
                    <a:pt x="443989" y="1806468"/>
                  </a:cubicBezTo>
                  <a:lnTo>
                    <a:pt x="502934" y="1762733"/>
                  </a:lnTo>
                  <a:lnTo>
                    <a:pt x="405009" y="1631530"/>
                  </a:lnTo>
                  <a:cubicBezTo>
                    <a:pt x="403108" y="1629628"/>
                    <a:pt x="402157" y="1626776"/>
                    <a:pt x="402157" y="1624874"/>
                  </a:cubicBezTo>
                  <a:lnTo>
                    <a:pt x="367931" y="1328240"/>
                  </a:lnTo>
                  <a:cubicBezTo>
                    <a:pt x="367931" y="1324437"/>
                    <a:pt x="368882" y="1321584"/>
                    <a:pt x="370783" y="1317781"/>
                  </a:cubicBezTo>
                  <a:lnTo>
                    <a:pt x="445891" y="1214149"/>
                  </a:lnTo>
                  <a:cubicBezTo>
                    <a:pt x="447792" y="1212248"/>
                    <a:pt x="449694" y="1210346"/>
                    <a:pt x="451595" y="1209396"/>
                  </a:cubicBezTo>
                  <a:lnTo>
                    <a:pt x="695932" y="1102911"/>
                  </a:lnTo>
                  <a:cubicBezTo>
                    <a:pt x="698784" y="1101961"/>
                    <a:pt x="701636" y="1101010"/>
                    <a:pt x="704488" y="1101961"/>
                  </a:cubicBezTo>
                  <a:lnTo>
                    <a:pt x="875619" y="1137138"/>
                  </a:lnTo>
                  <a:lnTo>
                    <a:pt x="893683" y="613274"/>
                  </a:lnTo>
                  <a:cubicBezTo>
                    <a:pt x="893683" y="609471"/>
                    <a:pt x="895584" y="606618"/>
                    <a:pt x="897486" y="603766"/>
                  </a:cubicBezTo>
                  <a:lnTo>
                    <a:pt x="1084779" y="398404"/>
                  </a:lnTo>
                  <a:cubicBezTo>
                    <a:pt x="1087631" y="395551"/>
                    <a:pt x="1090483" y="393650"/>
                    <a:pt x="1094286" y="393650"/>
                  </a:cubicBezTo>
                  <a:lnTo>
                    <a:pt x="1314855" y="373684"/>
                  </a:lnTo>
                  <a:lnTo>
                    <a:pt x="1360489" y="64690"/>
                  </a:lnTo>
                  <a:cubicBezTo>
                    <a:pt x="1361440" y="59936"/>
                    <a:pt x="1364292" y="55182"/>
                    <a:pt x="1369046" y="53281"/>
                  </a:cubicBezTo>
                  <a:lnTo>
                    <a:pt x="1491690" y="989"/>
                  </a:lnTo>
                  <a:cubicBezTo>
                    <a:pt x="1496443" y="-912"/>
                    <a:pt x="1501197" y="39"/>
                    <a:pt x="1505950" y="2891"/>
                  </a:cubicBezTo>
                  <a:lnTo>
                    <a:pt x="1861522" y="257692"/>
                  </a:lnTo>
                  <a:lnTo>
                    <a:pt x="2041209" y="257692"/>
                  </a:lnTo>
                  <a:cubicBezTo>
                    <a:pt x="2045012" y="257692"/>
                    <a:pt x="2047864" y="258643"/>
                    <a:pt x="2050717" y="261495"/>
                  </a:cubicBezTo>
                  <a:lnTo>
                    <a:pt x="2128676" y="334703"/>
                  </a:lnTo>
                  <a:cubicBezTo>
                    <a:pt x="2129627" y="335654"/>
                    <a:pt x="2131528" y="337556"/>
                    <a:pt x="2131528" y="339457"/>
                  </a:cubicBezTo>
                  <a:lnTo>
                    <a:pt x="2190473" y="470661"/>
                  </a:lnTo>
                  <a:lnTo>
                    <a:pt x="2422451" y="463055"/>
                  </a:lnTo>
                  <a:cubicBezTo>
                    <a:pt x="2427204" y="463055"/>
                    <a:pt x="2431007" y="464956"/>
                    <a:pt x="2433859" y="468759"/>
                  </a:cubicBezTo>
                  <a:cubicBezTo>
                    <a:pt x="2436712" y="472562"/>
                    <a:pt x="2437662" y="477316"/>
                    <a:pt x="2436712" y="481119"/>
                  </a:cubicBezTo>
                  <a:lnTo>
                    <a:pt x="2382520" y="676023"/>
                  </a:lnTo>
                  <a:lnTo>
                    <a:pt x="2458578" y="776803"/>
                  </a:lnTo>
                  <a:cubicBezTo>
                    <a:pt x="2460480" y="778705"/>
                    <a:pt x="2461431" y="781557"/>
                    <a:pt x="2461431" y="784409"/>
                  </a:cubicBezTo>
                  <a:lnTo>
                    <a:pt x="2484248" y="1196085"/>
                  </a:lnTo>
                  <a:lnTo>
                    <a:pt x="2645871" y="1408103"/>
                  </a:lnTo>
                  <a:cubicBezTo>
                    <a:pt x="2647773" y="1410955"/>
                    <a:pt x="2649674" y="1414758"/>
                    <a:pt x="2648723" y="1418561"/>
                  </a:cubicBezTo>
                  <a:cubicBezTo>
                    <a:pt x="2647773" y="1422364"/>
                    <a:pt x="2645871" y="1426167"/>
                    <a:pt x="2643019" y="1428069"/>
                  </a:cubicBezTo>
                  <a:lnTo>
                    <a:pt x="2556503" y="1487966"/>
                  </a:lnTo>
                  <a:lnTo>
                    <a:pt x="2620202" y="1543110"/>
                  </a:lnTo>
                  <a:cubicBezTo>
                    <a:pt x="2625906" y="1547863"/>
                    <a:pt x="2626857" y="1555469"/>
                    <a:pt x="2623054" y="1562125"/>
                  </a:cubicBezTo>
                  <a:lnTo>
                    <a:pt x="2558404" y="1661003"/>
                  </a:lnTo>
                  <a:cubicBezTo>
                    <a:pt x="2556503" y="1664806"/>
                    <a:pt x="2552700" y="1666707"/>
                    <a:pt x="2548897" y="1667658"/>
                  </a:cubicBezTo>
                  <a:lnTo>
                    <a:pt x="2332132" y="1699984"/>
                  </a:lnTo>
                  <a:lnTo>
                    <a:pt x="2641118" y="2076482"/>
                  </a:lnTo>
                  <a:lnTo>
                    <a:pt x="2743796" y="2049861"/>
                  </a:lnTo>
                  <a:cubicBezTo>
                    <a:pt x="2749500" y="2047959"/>
                    <a:pt x="2756156" y="2050811"/>
                    <a:pt x="2759959" y="2056516"/>
                  </a:cubicBezTo>
                  <a:lnTo>
                    <a:pt x="2887356" y="2264731"/>
                  </a:lnTo>
                  <a:cubicBezTo>
                    <a:pt x="2888307" y="2266632"/>
                    <a:pt x="2889257" y="2268534"/>
                    <a:pt x="2889257" y="2270435"/>
                  </a:cubicBezTo>
                  <a:lnTo>
                    <a:pt x="2923483" y="2504320"/>
                  </a:lnTo>
                  <a:cubicBezTo>
                    <a:pt x="2924434" y="2508123"/>
                    <a:pt x="2922533" y="2512877"/>
                    <a:pt x="2919680" y="2515729"/>
                  </a:cubicBezTo>
                  <a:lnTo>
                    <a:pt x="2778022" y="2678308"/>
                  </a:lnTo>
                  <a:lnTo>
                    <a:pt x="2778022" y="2717289"/>
                  </a:lnTo>
                  <a:lnTo>
                    <a:pt x="2938695" y="2819970"/>
                  </a:lnTo>
                  <a:lnTo>
                    <a:pt x="3022359" y="2812364"/>
                  </a:lnTo>
                  <a:cubicBezTo>
                    <a:pt x="3027113" y="2812364"/>
                    <a:pt x="3031866" y="2814265"/>
                    <a:pt x="3034718" y="2818068"/>
                  </a:cubicBezTo>
                  <a:lnTo>
                    <a:pt x="3079403" y="2872261"/>
                  </a:lnTo>
                  <a:cubicBezTo>
                    <a:pt x="3084156" y="2877966"/>
                    <a:pt x="3083205" y="2887473"/>
                    <a:pt x="3077501" y="2892227"/>
                  </a:cubicBezTo>
                  <a:lnTo>
                    <a:pt x="3013802" y="2945469"/>
                  </a:lnTo>
                  <a:lnTo>
                    <a:pt x="3131693" y="3077624"/>
                  </a:lnTo>
                  <a:cubicBezTo>
                    <a:pt x="3134545" y="3081427"/>
                    <a:pt x="3136446" y="3086181"/>
                    <a:pt x="3134545" y="3089984"/>
                  </a:cubicBezTo>
                  <a:cubicBezTo>
                    <a:pt x="3132643" y="3093786"/>
                    <a:pt x="3129791" y="3098540"/>
                    <a:pt x="3125988" y="3099491"/>
                  </a:cubicBezTo>
                  <a:lnTo>
                    <a:pt x="3021408" y="3141324"/>
                  </a:lnTo>
                  <a:lnTo>
                    <a:pt x="2955808" y="3417993"/>
                  </a:lnTo>
                  <a:cubicBezTo>
                    <a:pt x="2954857" y="3421796"/>
                    <a:pt x="2952005" y="3425599"/>
                    <a:pt x="2948202" y="3427501"/>
                  </a:cubicBezTo>
                  <a:cubicBezTo>
                    <a:pt x="2944399" y="3429402"/>
                    <a:pt x="2939646" y="3429402"/>
                    <a:pt x="2935843" y="3427501"/>
                  </a:cubicBezTo>
                  <a:lnTo>
                    <a:pt x="2805593" y="3360948"/>
                  </a:lnTo>
                  <a:lnTo>
                    <a:pt x="2625906" y="3474087"/>
                  </a:lnTo>
                  <a:lnTo>
                    <a:pt x="2527031" y="3682302"/>
                  </a:lnTo>
                  <a:lnTo>
                    <a:pt x="2697211" y="3979888"/>
                  </a:lnTo>
                  <a:cubicBezTo>
                    <a:pt x="2700063" y="3984642"/>
                    <a:pt x="2700063" y="3990346"/>
                    <a:pt x="2696260" y="3995100"/>
                  </a:cubicBezTo>
                  <a:lnTo>
                    <a:pt x="2642069" y="4076865"/>
                  </a:lnTo>
                  <a:lnTo>
                    <a:pt x="2682950" y="4481885"/>
                  </a:lnTo>
                  <a:lnTo>
                    <a:pt x="2850277" y="4717672"/>
                  </a:lnTo>
                  <a:cubicBezTo>
                    <a:pt x="2853130" y="4721475"/>
                    <a:pt x="2853130" y="4726228"/>
                    <a:pt x="2852179" y="4730031"/>
                  </a:cubicBezTo>
                  <a:lnTo>
                    <a:pt x="2805593" y="4885955"/>
                  </a:lnTo>
                  <a:cubicBezTo>
                    <a:pt x="2804642" y="4889758"/>
                    <a:pt x="2801790" y="4892610"/>
                    <a:pt x="2797988" y="4894512"/>
                  </a:cubicBezTo>
                  <a:cubicBezTo>
                    <a:pt x="2794185" y="4896413"/>
                    <a:pt x="2790382" y="4896413"/>
                    <a:pt x="2786579" y="4895462"/>
                  </a:cubicBezTo>
                  <a:lnTo>
                    <a:pt x="2653477" y="4846023"/>
                  </a:lnTo>
                  <a:lnTo>
                    <a:pt x="2642069" y="4892610"/>
                  </a:lnTo>
                  <a:cubicBezTo>
                    <a:pt x="2641118" y="4896413"/>
                    <a:pt x="2638265" y="4900216"/>
                    <a:pt x="2634463" y="4902118"/>
                  </a:cubicBezTo>
                  <a:cubicBezTo>
                    <a:pt x="2628758" y="4904019"/>
                    <a:pt x="2625906" y="4904019"/>
                    <a:pt x="2624004" y="4904019"/>
                  </a:cubicBezTo>
                  <a:close/>
                  <a:moveTo>
                    <a:pt x="2407239" y="4789929"/>
                  </a:moveTo>
                  <a:lnTo>
                    <a:pt x="2614497" y="4870743"/>
                  </a:lnTo>
                  <a:lnTo>
                    <a:pt x="2625906" y="4824156"/>
                  </a:lnTo>
                  <a:cubicBezTo>
                    <a:pt x="2626857" y="4820353"/>
                    <a:pt x="2629709" y="4816550"/>
                    <a:pt x="2633512" y="4814648"/>
                  </a:cubicBezTo>
                  <a:cubicBezTo>
                    <a:pt x="2637315" y="4812747"/>
                    <a:pt x="2641118" y="4812747"/>
                    <a:pt x="2644921" y="4813698"/>
                  </a:cubicBezTo>
                  <a:lnTo>
                    <a:pt x="2778973" y="4863137"/>
                  </a:lnTo>
                  <a:lnTo>
                    <a:pt x="2819854" y="4728130"/>
                  </a:lnTo>
                  <a:lnTo>
                    <a:pt x="2654428" y="4494245"/>
                  </a:lnTo>
                  <a:cubicBezTo>
                    <a:pt x="2653477" y="4492343"/>
                    <a:pt x="2652526" y="4489491"/>
                    <a:pt x="2651576" y="4487590"/>
                  </a:cubicBezTo>
                  <a:lnTo>
                    <a:pt x="2609744" y="4074012"/>
                  </a:lnTo>
                  <a:cubicBezTo>
                    <a:pt x="2609744" y="4071160"/>
                    <a:pt x="2610694" y="4067357"/>
                    <a:pt x="2611645" y="4064505"/>
                  </a:cubicBezTo>
                  <a:lnTo>
                    <a:pt x="2663935" y="3985592"/>
                  </a:lnTo>
                  <a:lnTo>
                    <a:pt x="2494706" y="3689908"/>
                  </a:lnTo>
                  <a:cubicBezTo>
                    <a:pt x="2492804" y="3686105"/>
                    <a:pt x="2491854" y="3681352"/>
                    <a:pt x="2493755" y="3676598"/>
                  </a:cubicBezTo>
                  <a:lnTo>
                    <a:pt x="2597384" y="3457925"/>
                  </a:lnTo>
                  <a:cubicBezTo>
                    <a:pt x="2598335" y="3455072"/>
                    <a:pt x="2600236" y="3453171"/>
                    <a:pt x="2603089" y="3452220"/>
                  </a:cubicBezTo>
                  <a:lnTo>
                    <a:pt x="2793234" y="3332425"/>
                  </a:lnTo>
                  <a:cubicBezTo>
                    <a:pt x="2797037" y="3329573"/>
                    <a:pt x="2802741" y="3329573"/>
                    <a:pt x="2807495" y="3331475"/>
                  </a:cubicBezTo>
                  <a:lnTo>
                    <a:pt x="2929188" y="3393273"/>
                  </a:lnTo>
                  <a:lnTo>
                    <a:pt x="2992886" y="3127063"/>
                  </a:lnTo>
                  <a:cubicBezTo>
                    <a:pt x="2993837" y="3122309"/>
                    <a:pt x="2997640" y="3118506"/>
                    <a:pt x="3001443" y="3117555"/>
                  </a:cubicBezTo>
                  <a:lnTo>
                    <a:pt x="3094614" y="3080476"/>
                  </a:lnTo>
                  <a:lnTo>
                    <a:pt x="2980527" y="2953075"/>
                  </a:lnTo>
                  <a:cubicBezTo>
                    <a:pt x="2977675" y="2950223"/>
                    <a:pt x="2976724" y="2946420"/>
                    <a:pt x="2976724" y="2942617"/>
                  </a:cubicBezTo>
                  <a:cubicBezTo>
                    <a:pt x="2976724" y="2938814"/>
                    <a:pt x="2978626" y="2935011"/>
                    <a:pt x="2981478" y="2933109"/>
                  </a:cubicBezTo>
                  <a:lnTo>
                    <a:pt x="3046127" y="2879867"/>
                  </a:lnTo>
                  <a:lnTo>
                    <a:pt x="3015704" y="2841837"/>
                  </a:lnTo>
                  <a:lnTo>
                    <a:pt x="2934892" y="2849443"/>
                  </a:lnTo>
                  <a:cubicBezTo>
                    <a:pt x="2932040" y="2849443"/>
                    <a:pt x="2928237" y="2848493"/>
                    <a:pt x="2926336" y="2847542"/>
                  </a:cubicBezTo>
                  <a:lnTo>
                    <a:pt x="2754254" y="2738205"/>
                  </a:lnTo>
                  <a:cubicBezTo>
                    <a:pt x="2750451" y="2735353"/>
                    <a:pt x="2747599" y="2730599"/>
                    <a:pt x="2747599" y="2725846"/>
                  </a:cubicBezTo>
                  <a:lnTo>
                    <a:pt x="2747599" y="2673554"/>
                  </a:lnTo>
                  <a:cubicBezTo>
                    <a:pt x="2747599" y="2669751"/>
                    <a:pt x="2748550" y="2666899"/>
                    <a:pt x="2751402" y="2664047"/>
                  </a:cubicBezTo>
                  <a:lnTo>
                    <a:pt x="2893060" y="2502419"/>
                  </a:lnTo>
                  <a:lnTo>
                    <a:pt x="2860736" y="2278041"/>
                  </a:lnTo>
                  <a:lnTo>
                    <a:pt x="2739993" y="2082186"/>
                  </a:lnTo>
                  <a:lnTo>
                    <a:pt x="2638265" y="2107857"/>
                  </a:lnTo>
                  <a:cubicBezTo>
                    <a:pt x="2632561" y="2108807"/>
                    <a:pt x="2626857" y="2106906"/>
                    <a:pt x="2624004" y="2103103"/>
                  </a:cubicBezTo>
                  <a:lnTo>
                    <a:pt x="2293152" y="1699984"/>
                  </a:lnTo>
                  <a:cubicBezTo>
                    <a:pt x="2290300" y="1696181"/>
                    <a:pt x="2289349" y="1690476"/>
                    <a:pt x="2291250" y="1685722"/>
                  </a:cubicBezTo>
                  <a:cubicBezTo>
                    <a:pt x="2293152" y="1680969"/>
                    <a:pt x="2296955" y="1677166"/>
                    <a:pt x="2302659" y="1677166"/>
                  </a:cubicBezTo>
                  <a:lnTo>
                    <a:pt x="2538439" y="1641988"/>
                  </a:lnTo>
                  <a:lnTo>
                    <a:pt x="2592631" y="1559272"/>
                  </a:lnTo>
                  <a:lnTo>
                    <a:pt x="2524178" y="1499375"/>
                  </a:lnTo>
                  <a:cubicBezTo>
                    <a:pt x="2520375" y="1496523"/>
                    <a:pt x="2519425" y="1491769"/>
                    <a:pt x="2519425" y="1487966"/>
                  </a:cubicBezTo>
                  <a:cubicBezTo>
                    <a:pt x="2519425" y="1483212"/>
                    <a:pt x="2522277" y="1479409"/>
                    <a:pt x="2525129" y="1476557"/>
                  </a:cubicBezTo>
                  <a:lnTo>
                    <a:pt x="2614497" y="1414758"/>
                  </a:lnTo>
                  <a:lnTo>
                    <a:pt x="2459529" y="1210346"/>
                  </a:lnTo>
                  <a:cubicBezTo>
                    <a:pt x="2457627" y="1208445"/>
                    <a:pt x="2456677" y="1205592"/>
                    <a:pt x="2456677" y="1202740"/>
                  </a:cubicBezTo>
                  <a:lnTo>
                    <a:pt x="2433859" y="791064"/>
                  </a:lnTo>
                  <a:lnTo>
                    <a:pt x="2355900" y="687432"/>
                  </a:lnTo>
                  <a:cubicBezTo>
                    <a:pt x="2353047" y="683629"/>
                    <a:pt x="2352097" y="678876"/>
                    <a:pt x="2353998" y="675073"/>
                  </a:cubicBezTo>
                  <a:lnTo>
                    <a:pt x="2406288" y="490627"/>
                  </a:lnTo>
                  <a:lnTo>
                    <a:pt x="2183818" y="498233"/>
                  </a:lnTo>
                  <a:cubicBezTo>
                    <a:pt x="2178114" y="498233"/>
                    <a:pt x="2172410" y="495380"/>
                    <a:pt x="2170508" y="489676"/>
                  </a:cubicBezTo>
                  <a:lnTo>
                    <a:pt x="2109662" y="351817"/>
                  </a:lnTo>
                  <a:lnTo>
                    <a:pt x="2037406" y="285264"/>
                  </a:lnTo>
                  <a:lnTo>
                    <a:pt x="1858670" y="285264"/>
                  </a:lnTo>
                  <a:cubicBezTo>
                    <a:pt x="1855818" y="285264"/>
                    <a:pt x="1852966" y="284313"/>
                    <a:pt x="1850113" y="282412"/>
                  </a:cubicBezTo>
                  <a:lnTo>
                    <a:pt x="1496443" y="29512"/>
                  </a:lnTo>
                  <a:lnTo>
                    <a:pt x="1389011" y="75148"/>
                  </a:lnTo>
                  <a:lnTo>
                    <a:pt x="1342426" y="386995"/>
                  </a:lnTo>
                  <a:cubicBezTo>
                    <a:pt x="1341475" y="393650"/>
                    <a:pt x="1335770" y="398404"/>
                    <a:pt x="1329115" y="399355"/>
                  </a:cubicBezTo>
                  <a:lnTo>
                    <a:pt x="1102843" y="419320"/>
                  </a:lnTo>
                  <a:lnTo>
                    <a:pt x="924106" y="617077"/>
                  </a:lnTo>
                  <a:lnTo>
                    <a:pt x="906042" y="1153301"/>
                  </a:lnTo>
                  <a:cubicBezTo>
                    <a:pt x="906042" y="1157104"/>
                    <a:pt x="904141" y="1161858"/>
                    <a:pt x="900338" y="1163759"/>
                  </a:cubicBezTo>
                  <a:cubicBezTo>
                    <a:pt x="897486" y="1166612"/>
                    <a:pt x="892732" y="1167562"/>
                    <a:pt x="888929" y="1166612"/>
                  </a:cubicBezTo>
                  <a:lnTo>
                    <a:pt x="706390" y="1128582"/>
                  </a:lnTo>
                  <a:lnTo>
                    <a:pt x="469659" y="1232214"/>
                  </a:lnTo>
                  <a:lnTo>
                    <a:pt x="399305" y="1328240"/>
                  </a:lnTo>
                  <a:lnTo>
                    <a:pt x="431630" y="1615367"/>
                  </a:lnTo>
                  <a:lnTo>
                    <a:pt x="536210" y="1755127"/>
                  </a:lnTo>
                  <a:cubicBezTo>
                    <a:pt x="538111" y="1757980"/>
                    <a:pt x="539062" y="1761783"/>
                    <a:pt x="539062" y="1765586"/>
                  </a:cubicBezTo>
                  <a:cubicBezTo>
                    <a:pt x="539062" y="1769389"/>
                    <a:pt x="536210" y="1772241"/>
                    <a:pt x="533357" y="1775093"/>
                  </a:cubicBezTo>
                  <a:lnTo>
                    <a:pt x="471560" y="1820729"/>
                  </a:lnTo>
                  <a:lnTo>
                    <a:pt x="639839" y="2289450"/>
                  </a:lnTo>
                  <a:cubicBezTo>
                    <a:pt x="641740" y="2294204"/>
                    <a:pt x="640789" y="2299908"/>
                    <a:pt x="636987" y="2303712"/>
                  </a:cubicBezTo>
                  <a:lnTo>
                    <a:pt x="598007" y="2347446"/>
                  </a:lnTo>
                  <a:lnTo>
                    <a:pt x="651248" y="2418752"/>
                  </a:lnTo>
                  <a:cubicBezTo>
                    <a:pt x="653149" y="2421605"/>
                    <a:pt x="654100" y="2425408"/>
                    <a:pt x="654100" y="2429211"/>
                  </a:cubicBezTo>
                  <a:lnTo>
                    <a:pt x="619874" y="2724895"/>
                  </a:lnTo>
                  <a:cubicBezTo>
                    <a:pt x="618923" y="2732501"/>
                    <a:pt x="612268" y="2737254"/>
                    <a:pt x="605613" y="2737254"/>
                  </a:cubicBezTo>
                  <a:lnTo>
                    <a:pt x="432580" y="2734402"/>
                  </a:lnTo>
                  <a:lnTo>
                    <a:pt x="389798" y="2815216"/>
                  </a:lnTo>
                  <a:cubicBezTo>
                    <a:pt x="386946" y="2820921"/>
                    <a:pt x="381241" y="2823773"/>
                    <a:pt x="375537" y="2822822"/>
                  </a:cubicBezTo>
                  <a:lnTo>
                    <a:pt x="176835" y="2796201"/>
                  </a:lnTo>
                  <a:lnTo>
                    <a:pt x="31374" y="2971140"/>
                  </a:lnTo>
                  <a:lnTo>
                    <a:pt x="28522" y="3176502"/>
                  </a:lnTo>
                  <a:lnTo>
                    <a:pt x="188244" y="3273479"/>
                  </a:lnTo>
                  <a:lnTo>
                    <a:pt x="263351" y="3254464"/>
                  </a:lnTo>
                  <a:cubicBezTo>
                    <a:pt x="270006" y="3252562"/>
                    <a:pt x="277612" y="3256365"/>
                    <a:pt x="280464" y="3263021"/>
                  </a:cubicBezTo>
                  <a:lnTo>
                    <a:pt x="342261" y="3427501"/>
                  </a:lnTo>
                  <a:lnTo>
                    <a:pt x="496279" y="3458876"/>
                  </a:lnTo>
                  <a:lnTo>
                    <a:pt x="582795" y="3421796"/>
                  </a:lnTo>
                  <a:cubicBezTo>
                    <a:pt x="588500" y="3419895"/>
                    <a:pt x="594204" y="3420846"/>
                    <a:pt x="598958" y="3425599"/>
                  </a:cubicBezTo>
                  <a:lnTo>
                    <a:pt x="771990" y="3606242"/>
                  </a:lnTo>
                  <a:cubicBezTo>
                    <a:pt x="773891" y="3608144"/>
                    <a:pt x="774842" y="3610045"/>
                    <a:pt x="775793" y="3612897"/>
                  </a:cubicBezTo>
                  <a:lnTo>
                    <a:pt x="828083" y="3821112"/>
                  </a:lnTo>
                  <a:cubicBezTo>
                    <a:pt x="829033" y="3824915"/>
                    <a:pt x="828083" y="3828718"/>
                    <a:pt x="826181" y="3832521"/>
                  </a:cubicBezTo>
                  <a:lnTo>
                    <a:pt x="724453" y="3994149"/>
                  </a:lnTo>
                  <a:cubicBezTo>
                    <a:pt x="721601" y="3997952"/>
                    <a:pt x="716848" y="4000804"/>
                    <a:pt x="712094" y="4000804"/>
                  </a:cubicBezTo>
                  <a:cubicBezTo>
                    <a:pt x="707340" y="4000804"/>
                    <a:pt x="702587" y="3997952"/>
                    <a:pt x="699735" y="3994149"/>
                  </a:cubicBezTo>
                  <a:lnTo>
                    <a:pt x="675016" y="3955168"/>
                  </a:lnTo>
                  <a:lnTo>
                    <a:pt x="586598" y="4084471"/>
                  </a:lnTo>
                  <a:lnTo>
                    <a:pt x="831886" y="4409628"/>
                  </a:lnTo>
                  <a:lnTo>
                    <a:pt x="883225" y="4419136"/>
                  </a:lnTo>
                  <a:cubicBezTo>
                    <a:pt x="889880" y="4420086"/>
                    <a:pt x="894633" y="4425791"/>
                    <a:pt x="894633" y="4432446"/>
                  </a:cubicBezTo>
                  <a:lnTo>
                    <a:pt x="897486" y="4474279"/>
                  </a:lnTo>
                  <a:cubicBezTo>
                    <a:pt x="897486" y="4478082"/>
                    <a:pt x="896535" y="4481885"/>
                    <a:pt x="893683" y="4485688"/>
                  </a:cubicBezTo>
                  <a:cubicBezTo>
                    <a:pt x="890831" y="4488540"/>
                    <a:pt x="887028" y="4490442"/>
                    <a:pt x="882274" y="4489491"/>
                  </a:cubicBezTo>
                  <a:lnTo>
                    <a:pt x="837590" y="4486639"/>
                  </a:lnTo>
                  <a:cubicBezTo>
                    <a:pt x="833787" y="4486639"/>
                    <a:pt x="830935" y="4484737"/>
                    <a:pt x="828083" y="4482836"/>
                  </a:cubicBezTo>
                  <a:lnTo>
                    <a:pt x="802413" y="4456215"/>
                  </a:lnTo>
                  <a:lnTo>
                    <a:pt x="781497" y="4469525"/>
                  </a:lnTo>
                  <a:lnTo>
                    <a:pt x="807167" y="4520866"/>
                  </a:lnTo>
                  <a:cubicBezTo>
                    <a:pt x="808117" y="4523718"/>
                    <a:pt x="809068" y="4526570"/>
                    <a:pt x="808117" y="4529423"/>
                  </a:cubicBezTo>
                  <a:lnTo>
                    <a:pt x="793856" y="4624498"/>
                  </a:lnTo>
                  <a:lnTo>
                    <a:pt x="845196" y="4657774"/>
                  </a:lnTo>
                  <a:lnTo>
                    <a:pt x="869915" y="4649217"/>
                  </a:lnTo>
                  <a:cubicBezTo>
                    <a:pt x="874668" y="4647316"/>
                    <a:pt x="879422" y="4648267"/>
                    <a:pt x="883225" y="4651119"/>
                  </a:cubicBezTo>
                  <a:lnTo>
                    <a:pt x="940268" y="4692952"/>
                  </a:lnTo>
                  <a:cubicBezTo>
                    <a:pt x="944071" y="4695804"/>
                    <a:pt x="945973" y="4700558"/>
                    <a:pt x="945973" y="4704361"/>
                  </a:cubicBezTo>
                  <a:cubicBezTo>
                    <a:pt x="945973" y="4708164"/>
                    <a:pt x="943120" y="4712918"/>
                    <a:pt x="939318" y="4715770"/>
                  </a:cubicBezTo>
                  <a:lnTo>
                    <a:pt x="891781" y="4747145"/>
                  </a:lnTo>
                  <a:lnTo>
                    <a:pt x="1012524" y="4810846"/>
                  </a:lnTo>
                  <a:lnTo>
                    <a:pt x="979248" y="4611187"/>
                  </a:lnTo>
                  <a:cubicBezTo>
                    <a:pt x="978297" y="4608335"/>
                    <a:pt x="979248" y="4604532"/>
                    <a:pt x="981150" y="4601680"/>
                  </a:cubicBezTo>
                  <a:lnTo>
                    <a:pt x="1076222" y="4440052"/>
                  </a:lnTo>
                  <a:cubicBezTo>
                    <a:pt x="1080025" y="4433397"/>
                    <a:pt x="1088582" y="4431495"/>
                    <a:pt x="1095237" y="4434347"/>
                  </a:cubicBezTo>
                  <a:lnTo>
                    <a:pt x="1311052" y="4546536"/>
                  </a:lnTo>
                  <a:lnTo>
                    <a:pt x="1509753" y="4555093"/>
                  </a:lnTo>
                  <a:lnTo>
                    <a:pt x="1552536" y="4495196"/>
                  </a:lnTo>
                  <a:cubicBezTo>
                    <a:pt x="1554438" y="4492343"/>
                    <a:pt x="1558240" y="4489491"/>
                    <a:pt x="1562994" y="4489491"/>
                  </a:cubicBezTo>
                  <a:lnTo>
                    <a:pt x="1648559" y="4479984"/>
                  </a:lnTo>
                  <a:cubicBezTo>
                    <a:pt x="1656165" y="4479033"/>
                    <a:pt x="1662820" y="4483787"/>
                    <a:pt x="1663771" y="4491392"/>
                  </a:cubicBezTo>
                  <a:lnTo>
                    <a:pt x="1706554" y="4711016"/>
                  </a:lnTo>
                  <a:lnTo>
                    <a:pt x="1861522" y="4635907"/>
                  </a:lnTo>
                  <a:cubicBezTo>
                    <a:pt x="1865325" y="4634005"/>
                    <a:pt x="1870079" y="4634005"/>
                    <a:pt x="1874832" y="4635907"/>
                  </a:cubicBezTo>
                  <a:lnTo>
                    <a:pt x="1961348" y="4681543"/>
                  </a:lnTo>
                  <a:lnTo>
                    <a:pt x="2079238" y="4470476"/>
                  </a:lnTo>
                  <a:cubicBezTo>
                    <a:pt x="2083041" y="4463821"/>
                    <a:pt x="2090647" y="4460969"/>
                    <a:pt x="2097302" y="4464772"/>
                  </a:cubicBezTo>
                  <a:lnTo>
                    <a:pt x="2235157" y="4529423"/>
                  </a:lnTo>
                  <a:cubicBezTo>
                    <a:pt x="2238010" y="4530373"/>
                    <a:pt x="2239911" y="4532275"/>
                    <a:pt x="2240862" y="4534176"/>
                  </a:cubicBezTo>
                  <a:lnTo>
                    <a:pt x="2407239" y="4789929"/>
                  </a:lnTo>
                  <a:close/>
                  <a:moveTo>
                    <a:pt x="846146" y="4457166"/>
                  </a:moveTo>
                  <a:lnTo>
                    <a:pt x="868964" y="4458116"/>
                  </a:lnTo>
                  <a:lnTo>
                    <a:pt x="868013" y="4443855"/>
                  </a:lnTo>
                  <a:lnTo>
                    <a:pt x="826181" y="4436249"/>
                  </a:lnTo>
                  <a:lnTo>
                    <a:pt x="846146" y="4457166"/>
                  </a:lnTo>
                  <a:close/>
                  <a:moveTo>
                    <a:pt x="1329115" y="385093"/>
                  </a:moveTo>
                  <a:lnTo>
                    <a:pt x="1329115" y="385093"/>
                  </a:lnTo>
                  <a:lnTo>
                    <a:pt x="1329115" y="385093"/>
                  </a:lnTo>
                  <a:close/>
                </a:path>
              </a:pathLst>
            </a:custGeom>
            <a:grpFill/>
            <a:ln w="94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CA2AA6E-CF38-964B-AE17-BAB6C85E1160}"/>
              </a:ext>
            </a:extLst>
          </p:cNvPr>
          <p:cNvSpPr/>
          <p:nvPr/>
        </p:nvSpPr>
        <p:spPr>
          <a:xfrm>
            <a:off x="5287922" y="1197644"/>
            <a:ext cx="8370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Pihtipudas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CB24F2-FFCE-8C4D-8D12-9E03FC852E0F}"/>
              </a:ext>
            </a:extLst>
          </p:cNvPr>
          <p:cNvSpPr/>
          <p:nvPr/>
        </p:nvSpPr>
        <p:spPr>
          <a:xfrm>
            <a:off x="4668511" y="1436735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Kinnula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C892D-C9A3-3945-866D-0C268B853783}"/>
              </a:ext>
            </a:extLst>
          </p:cNvPr>
          <p:cNvSpPr/>
          <p:nvPr/>
        </p:nvSpPr>
        <p:spPr>
          <a:xfrm>
            <a:off x="4707237" y="1934239"/>
            <a:ext cx="6655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Kivijärvi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9321BD-43F8-E149-B1D4-11842E8B91F1}"/>
              </a:ext>
            </a:extLst>
          </p:cNvPr>
          <p:cNvSpPr/>
          <p:nvPr/>
        </p:nvSpPr>
        <p:spPr>
          <a:xfrm>
            <a:off x="5749028" y="2054436"/>
            <a:ext cx="7521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Viitasaari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F252D-5DD3-8041-8795-622E0CB35A37}"/>
              </a:ext>
            </a:extLst>
          </p:cNvPr>
          <p:cNvSpPr/>
          <p:nvPr/>
        </p:nvSpPr>
        <p:spPr>
          <a:xfrm>
            <a:off x="5074036" y="2485089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Kannon-</a:t>
            </a:r>
            <a:b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</a:b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koski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8289E1-EF29-E747-B076-7A2E70B5F8CE}"/>
              </a:ext>
            </a:extLst>
          </p:cNvPr>
          <p:cNvSpPr/>
          <p:nvPr/>
        </p:nvSpPr>
        <p:spPr>
          <a:xfrm>
            <a:off x="4032044" y="2191391"/>
            <a:ext cx="6719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Kyyjärvi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C164D8-1E28-C445-92A3-0C29AEEE7BC2}"/>
              </a:ext>
            </a:extLst>
          </p:cNvPr>
          <p:cNvSpPr/>
          <p:nvPr/>
        </p:nvSpPr>
        <p:spPr>
          <a:xfrm>
            <a:off x="4349163" y="2735991"/>
            <a:ext cx="7008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Karstula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63858B-626B-464D-A5CC-9792C5806A5D}"/>
              </a:ext>
            </a:extLst>
          </p:cNvPr>
          <p:cNvSpPr/>
          <p:nvPr/>
        </p:nvSpPr>
        <p:spPr>
          <a:xfrm>
            <a:off x="4633152" y="3399537"/>
            <a:ext cx="7521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Saarijärvi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83F041-31CC-A342-8B68-189367C4BA88}"/>
              </a:ext>
            </a:extLst>
          </p:cNvPr>
          <p:cNvSpPr/>
          <p:nvPr/>
        </p:nvSpPr>
        <p:spPr>
          <a:xfrm>
            <a:off x="5668859" y="3409388"/>
            <a:ext cx="8162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Äänekoski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B0708B-B9C3-BD42-A5C3-8A8A18653870}"/>
              </a:ext>
            </a:extLst>
          </p:cNvPr>
          <p:cNvSpPr/>
          <p:nvPr/>
        </p:nvSpPr>
        <p:spPr>
          <a:xfrm>
            <a:off x="6496721" y="3502438"/>
            <a:ext cx="631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Konne-</a:t>
            </a:r>
            <a:b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</a:b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vesi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1FAAAF-23A6-124D-BDDD-2FB2D330A433}"/>
              </a:ext>
            </a:extLst>
          </p:cNvPr>
          <p:cNvSpPr/>
          <p:nvPr/>
        </p:nvSpPr>
        <p:spPr>
          <a:xfrm>
            <a:off x="4380473" y="4051554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Multia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B01AD-DA72-6C4A-9453-374B9A1978AB}"/>
              </a:ext>
            </a:extLst>
          </p:cNvPr>
          <p:cNvSpPr/>
          <p:nvPr/>
        </p:nvSpPr>
        <p:spPr>
          <a:xfrm>
            <a:off x="5032959" y="4051121"/>
            <a:ext cx="7457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Uurainen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73C295-6382-2E4F-9280-B09D92D750E9}"/>
              </a:ext>
            </a:extLst>
          </p:cNvPr>
          <p:cNvSpPr/>
          <p:nvPr/>
        </p:nvSpPr>
        <p:spPr>
          <a:xfrm>
            <a:off x="5901525" y="4139289"/>
            <a:ext cx="6319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Laukaa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663BCE-4C82-F345-A5F9-F87F2359F2B8}"/>
              </a:ext>
            </a:extLst>
          </p:cNvPr>
          <p:cNvSpPr/>
          <p:nvPr/>
        </p:nvSpPr>
        <p:spPr>
          <a:xfrm>
            <a:off x="5529531" y="4477490"/>
            <a:ext cx="5790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FF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Jyväs-</a:t>
            </a:r>
            <a:b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FF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</a:b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FF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kylä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3A9CCD-6F3C-8049-9AAF-66D3EC23F500}"/>
              </a:ext>
            </a:extLst>
          </p:cNvPr>
          <p:cNvSpPr/>
          <p:nvPr/>
        </p:nvSpPr>
        <p:spPr>
          <a:xfrm>
            <a:off x="3830614" y="4534216"/>
            <a:ext cx="6335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Keuruu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FCA5C4-7D16-CF40-81BC-DB9C512D03E1}"/>
              </a:ext>
            </a:extLst>
          </p:cNvPr>
          <p:cNvSpPr/>
          <p:nvPr/>
        </p:nvSpPr>
        <p:spPr>
          <a:xfrm>
            <a:off x="4858702" y="4569492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Petäjä-</a:t>
            </a:r>
            <a:b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</a:b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vesi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7A0C49-2834-354E-9597-029887B17482}"/>
              </a:ext>
            </a:extLst>
          </p:cNvPr>
          <p:cNvSpPr/>
          <p:nvPr/>
        </p:nvSpPr>
        <p:spPr>
          <a:xfrm>
            <a:off x="4597142" y="5678490"/>
            <a:ext cx="577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Jämsä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4F1B7B-64BB-4E4B-A140-361872EEEE03}"/>
              </a:ext>
            </a:extLst>
          </p:cNvPr>
          <p:cNvSpPr/>
          <p:nvPr/>
        </p:nvSpPr>
        <p:spPr>
          <a:xfrm>
            <a:off x="5524748" y="4927371"/>
            <a:ext cx="654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FF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Muurame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1B5349-3B31-7847-BD34-A70F8D436BDC}"/>
              </a:ext>
            </a:extLst>
          </p:cNvPr>
          <p:cNvSpPr/>
          <p:nvPr/>
        </p:nvSpPr>
        <p:spPr>
          <a:xfrm>
            <a:off x="5955431" y="5243098"/>
            <a:ext cx="7360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Toivakka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842098-C6FA-8D48-9499-3C6D9D036A07}"/>
              </a:ext>
            </a:extLst>
          </p:cNvPr>
          <p:cNvSpPr/>
          <p:nvPr/>
        </p:nvSpPr>
        <p:spPr>
          <a:xfrm>
            <a:off x="6207548" y="6011232"/>
            <a:ext cx="5902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Joutsa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89F757-0FAC-324E-84F1-5157EC62B587}"/>
              </a:ext>
            </a:extLst>
          </p:cNvPr>
          <p:cNvSpPr/>
          <p:nvPr/>
        </p:nvSpPr>
        <p:spPr>
          <a:xfrm>
            <a:off x="5441078" y="6128668"/>
            <a:ext cx="712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Luhanka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3773F84-E4B8-FC4E-83C1-7FF8E9BED0B7}"/>
              </a:ext>
            </a:extLst>
          </p:cNvPr>
          <p:cNvSpPr/>
          <p:nvPr/>
        </p:nvSpPr>
        <p:spPr>
          <a:xfrm>
            <a:off x="6681282" y="4354999"/>
            <a:ext cx="630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Hanka-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salmi</a:t>
            </a:r>
          </a:p>
        </p:txBody>
      </p:sp>
      <p:sp>
        <p:nvSpPr>
          <p:cNvPr id="78" name="Rectangle 19">
            <a:extLst>
              <a:ext uri="{FF2B5EF4-FFF2-40B4-BE49-F238E27FC236}">
                <a16:creationId xmlns:a16="http://schemas.microsoft.com/office/drawing/2014/main" id="{04DB03EB-1214-4CFC-813A-39FEF12037B0}"/>
              </a:ext>
            </a:extLst>
          </p:cNvPr>
          <p:cNvSpPr/>
          <p:nvPr/>
        </p:nvSpPr>
        <p:spPr>
          <a:xfrm>
            <a:off x="5428508" y="5448038"/>
            <a:ext cx="5790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Jyväs-</a:t>
            </a:r>
            <a:b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</a:br>
            <a:r>
              <a:rPr kumimoji="0" lang="fi-FI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Raleway" panose="020B0503030101060003" pitchFamily="34" charset="77"/>
                <a:ea typeface="+mn-ea"/>
                <a:cs typeface="Arial"/>
                <a:sym typeface="Arial"/>
              </a:rPr>
              <a:t>kylä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1165BB08-E7B4-476A-B26C-79891778C474}"/>
              </a:ext>
            </a:extLst>
          </p:cNvPr>
          <p:cNvCxnSpPr>
            <a:cxnSpLocks/>
          </p:cNvCxnSpPr>
          <p:nvPr/>
        </p:nvCxnSpPr>
        <p:spPr>
          <a:xfrm>
            <a:off x="5360683" y="4907032"/>
            <a:ext cx="164065" cy="101803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kstiruutu 81">
            <a:extLst>
              <a:ext uri="{FF2B5EF4-FFF2-40B4-BE49-F238E27FC236}">
                <a16:creationId xmlns:a16="http://schemas.microsoft.com/office/drawing/2014/main" id="{0E679203-A3D7-40C4-ABAA-4F6AF2E38AAC}"/>
              </a:ext>
            </a:extLst>
          </p:cNvPr>
          <p:cNvSpPr txBox="1"/>
          <p:nvPr/>
        </p:nvSpPr>
        <p:spPr>
          <a:xfrm>
            <a:off x="8328485" y="2491157"/>
            <a:ext cx="1224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Pohjoinen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Läntinen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Keskinen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Itäinen</a:t>
            </a:r>
          </a:p>
        </p:txBody>
      </p:sp>
    </p:spTree>
    <p:extLst>
      <p:ext uri="{BB962C8B-B14F-4D97-AF65-F5344CB8AC3E}">
        <p14:creationId xmlns:p14="http://schemas.microsoft.com/office/powerpoint/2010/main" val="13901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Laajakuva</PresentationFormat>
  <Paragraphs>29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Office-teema</vt:lpstr>
      <vt:lpstr>Keski-Suomen hyvinvointialue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Keski-Suomen hyvinvointialue</dc:title>
  <dc:creator>Hietamäki Emma EXT</dc:creator>
  <cp:lastModifiedBy>Hietamäki Emma EXT</cp:lastModifiedBy>
  <cp:revision>1</cp:revision>
  <dcterms:created xsi:type="dcterms:W3CDTF">2023-02-10T10:15:07Z</dcterms:created>
  <dcterms:modified xsi:type="dcterms:W3CDTF">2023-02-10T10:15:32Z</dcterms:modified>
</cp:coreProperties>
</file>