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79" r:id="rId6"/>
    <p:sldId id="1666" r:id="rId7"/>
    <p:sldId id="1683" r:id="rId8"/>
    <p:sldId id="1684" r:id="rId9"/>
    <p:sldId id="1668" r:id="rId10"/>
    <p:sldId id="1685" r:id="rId11"/>
    <p:sldId id="268" r:id="rId12"/>
    <p:sldId id="1694" r:id="rId13"/>
    <p:sldId id="1686" r:id="rId14"/>
    <p:sldId id="1687" r:id="rId15"/>
    <p:sldId id="1691" r:id="rId16"/>
    <p:sldId id="1696" r:id="rId17"/>
    <p:sldId id="1697" r:id="rId18"/>
    <p:sldId id="1710" r:id="rId19"/>
    <p:sldId id="1672" r:id="rId20"/>
    <p:sldId id="1709" r:id="rId21"/>
    <p:sldId id="786" r:id="rId22"/>
    <p:sldId id="1677" r:id="rId23"/>
    <p:sldId id="459" r:id="rId24"/>
    <p:sldId id="1681" r:id="rId25"/>
    <p:sldId id="1701" r:id="rId26"/>
    <p:sldId id="1682" r:id="rId27"/>
    <p:sldId id="1700" r:id="rId28"/>
    <p:sldId id="1707" r:id="rId29"/>
    <p:sldId id="1680" r:id="rId30"/>
    <p:sldId id="1678" r:id="rId31"/>
    <p:sldId id="257" r:id="rId32"/>
    <p:sldId id="296" r:id="rId33"/>
    <p:sldId id="1695" r:id="rId34"/>
    <p:sldId id="278" r:id="rId35"/>
    <p:sldId id="28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74311D-D82D-F36F-7666-50B60C511BD7}" name="Rantamäki Mari" initials="RM" userId="S::Mari.Rantamaki@jyvaskyla.fi::6268f7fb-a183-43a0-bcb2-7b6e27d2ef07" providerId="AD"/>
  <p188:author id="{A7097A21-9ECC-CDCB-D7F5-C07123CC5705}" name="Koponen Tiina" initials="KT" userId="S::tiina.koponen@jyvaskyla.fi::920ccbad-be75-4e51-bbac-5630c8bc686b" providerId="AD"/>
  <p188:author id="{8BC27E21-1CC4-593B-03B9-1267B372D3D9}" name="Nygren Emilia" initials="NE" userId="S::emilia.nygren@jyvaskyla.fi::fdf9b5f2-cf89-4247-abc5-7b77b58f20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66"/>
    <a:srgbClr val="18D00E"/>
    <a:srgbClr val="336699"/>
    <a:srgbClr val="FFCCCC"/>
    <a:srgbClr val="99FF99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" y="60"/>
      </p:cViewPr>
      <p:guideLst>
        <p:guide orient="horz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ED2F6-BC7F-4380-88E0-3BA2257445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380247-7860-46BF-9A87-44BEFCCBDDCA}">
      <dgm:prSet phldrT="[Teksti]" custT="1"/>
      <dgm:spPr/>
      <dgm:t>
        <a:bodyPr/>
        <a:lstStyle/>
        <a:p>
          <a:r>
            <a:rPr lang="fi-FI" sz="2000" b="1" dirty="0">
              <a:solidFill>
                <a:schemeClr val="tx2"/>
              </a:solidFill>
              <a:latin typeface="Raleway" panose="020B0503030101060003" pitchFamily="34" charset="0"/>
            </a:rPr>
            <a:t>ohjelmapäällikkö</a:t>
          </a:r>
        </a:p>
        <a:p>
          <a:r>
            <a:rPr lang="fi-FI" sz="2000" b="1" dirty="0">
              <a:solidFill>
                <a:schemeClr val="tx2"/>
              </a:solidFill>
              <a:latin typeface="Raleway" panose="020B0503030101060003" pitchFamily="34" charset="0"/>
            </a:rPr>
            <a:t>Tiina Koponen </a:t>
          </a:r>
        </a:p>
      </dgm:t>
    </dgm:pt>
    <dgm:pt modelId="{FB07B530-2198-43DD-8C52-A6DAFA3A80F2}" type="parTrans" cxnId="{82D94DF3-F54C-47D5-A1AE-D1DF56F57FDF}">
      <dgm:prSet/>
      <dgm:spPr/>
      <dgm:t>
        <a:bodyPr/>
        <a:lstStyle/>
        <a:p>
          <a:endParaRPr lang="fi-FI"/>
        </a:p>
      </dgm:t>
    </dgm:pt>
    <dgm:pt modelId="{11484F3E-7100-4E33-B4A0-28E0308C719E}" type="sibTrans" cxnId="{82D94DF3-F54C-47D5-A1AE-D1DF56F57FDF}">
      <dgm:prSet/>
      <dgm:spPr/>
      <dgm:t>
        <a:bodyPr/>
        <a:lstStyle/>
        <a:p>
          <a:endParaRPr lang="fi-FI"/>
        </a:p>
      </dgm:t>
    </dgm:pt>
    <dgm:pt modelId="{E1FF7F8A-99C1-4078-9DA8-6A7D391B34FD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Arto Lampila </a:t>
          </a:r>
        </a:p>
      </dgm:t>
    </dgm:pt>
    <dgm:pt modelId="{163C0404-FB58-4079-8636-D05A6A6AE59B}" type="parTrans" cxnId="{1F571C58-A709-4FC2-9BF6-7CACEADBE8EA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185D8BAE-A3B9-4C95-A7EE-EBBE0068CFB7}" type="sibTrans" cxnId="{1F571C58-A709-4FC2-9BF6-7CACEADBE8EA}">
      <dgm:prSet/>
      <dgm:spPr/>
      <dgm:t>
        <a:bodyPr/>
        <a:lstStyle/>
        <a:p>
          <a:endParaRPr lang="fi-FI"/>
        </a:p>
      </dgm:t>
    </dgm:pt>
    <dgm:pt modelId="{DA17E151-4BCF-44C5-BD4F-173C0BAAF87B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Hanna Hämäläinen</a:t>
          </a:r>
        </a:p>
      </dgm:t>
    </dgm:pt>
    <dgm:pt modelId="{43531E49-96BE-4BBF-97F2-E9A2D395114F}" type="parTrans" cxnId="{B4E4A4EF-26B6-4F8E-91D0-0FBE4492812A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78FB3225-2B73-46B8-BBB1-AEBC1E06192C}" type="sibTrans" cxnId="{B4E4A4EF-26B6-4F8E-91D0-0FBE4492812A}">
      <dgm:prSet/>
      <dgm:spPr/>
      <dgm:t>
        <a:bodyPr/>
        <a:lstStyle/>
        <a:p>
          <a:endParaRPr lang="fi-FI"/>
        </a:p>
      </dgm:t>
    </dgm:pt>
    <dgm:pt modelId="{B6A44686-8254-4C08-A18A-81031C6353FD}">
      <dgm:prSet phldrT="[Teksti]" custT="1"/>
      <dgm:spPr/>
      <dgm:t>
        <a:bodyPr/>
        <a:lstStyle/>
        <a:p>
          <a:r>
            <a:rPr lang="fi-FI" sz="2000" b="1" dirty="0">
              <a:solidFill>
                <a:schemeClr val="tx2"/>
              </a:solidFill>
              <a:latin typeface="Raleway" panose="020B0503030101060003" pitchFamily="34" charset="0"/>
            </a:rPr>
            <a:t>ohjelmapäällikkö</a:t>
          </a:r>
        </a:p>
        <a:p>
          <a:r>
            <a:rPr lang="fi-FI" sz="2000" b="1" dirty="0">
              <a:solidFill>
                <a:schemeClr val="tx2"/>
              </a:solidFill>
              <a:latin typeface="Raleway" panose="020B0503030101060003" pitchFamily="34" charset="0"/>
            </a:rPr>
            <a:t>Anu Pihl</a:t>
          </a:r>
        </a:p>
      </dgm:t>
    </dgm:pt>
    <dgm:pt modelId="{7E35D779-F4E1-4094-BBA1-2335B50704F0}" type="parTrans" cxnId="{72640FD2-6D30-4B0F-81A8-214E9E88B2B3}">
      <dgm:prSet/>
      <dgm:spPr/>
      <dgm:t>
        <a:bodyPr/>
        <a:lstStyle/>
        <a:p>
          <a:endParaRPr lang="fi-FI"/>
        </a:p>
      </dgm:t>
    </dgm:pt>
    <dgm:pt modelId="{3C50D8DE-2060-421C-8F20-1CA9769732B8}" type="sibTrans" cxnId="{72640FD2-6D30-4B0F-81A8-214E9E88B2B3}">
      <dgm:prSet/>
      <dgm:spPr/>
      <dgm:t>
        <a:bodyPr/>
        <a:lstStyle/>
        <a:p>
          <a:endParaRPr lang="fi-FI"/>
        </a:p>
      </dgm:t>
    </dgm:pt>
    <dgm:pt modelId="{C7D2437A-5A96-4E02-A3EA-07C13CBE50ED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Sari Nurmivaara </a:t>
          </a:r>
        </a:p>
      </dgm:t>
    </dgm:pt>
    <dgm:pt modelId="{7D6A0B05-C1DD-4A52-AD96-C1C63A10F99E}" type="parTrans" cxnId="{E8479F4A-959E-495A-A2FB-FBCB19084DCB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CCE377A8-B2DF-4221-B570-06C037F69335}" type="sibTrans" cxnId="{E8479F4A-959E-495A-A2FB-FBCB19084DCB}">
      <dgm:prSet/>
      <dgm:spPr/>
      <dgm:t>
        <a:bodyPr/>
        <a:lstStyle/>
        <a:p>
          <a:endParaRPr lang="fi-FI"/>
        </a:p>
      </dgm:t>
    </dgm:pt>
    <dgm:pt modelId="{6876A491-0785-41E4-80A2-284C8964F3C8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Emilia Nygren</a:t>
          </a:r>
        </a:p>
      </dgm:t>
    </dgm:pt>
    <dgm:pt modelId="{28872C3C-443C-475F-8724-CAD46820D868}" type="parTrans" cxnId="{7C85738B-B059-4964-B0DE-D30E51DC5443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F9DF87EF-1C4D-415B-8F16-D6BCB1530E2B}" type="sibTrans" cxnId="{7C85738B-B059-4964-B0DE-D30E51DC5443}">
      <dgm:prSet/>
      <dgm:spPr/>
      <dgm:t>
        <a:bodyPr/>
        <a:lstStyle/>
        <a:p>
          <a:endParaRPr lang="fi-FI"/>
        </a:p>
      </dgm:t>
    </dgm:pt>
    <dgm:pt modelId="{56FC5E14-697C-495D-AF1D-3C4E5133EE29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Mari Rantamäki</a:t>
          </a:r>
        </a:p>
      </dgm:t>
    </dgm:pt>
    <dgm:pt modelId="{D655845C-DA2D-42F1-BCFC-23BBBF901766}" type="parTrans" cxnId="{D626887C-08FC-436E-B7AB-0A03E4F76761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8E5AE5CC-566E-478B-B5DE-155FA93D6440}" type="sibTrans" cxnId="{D626887C-08FC-436E-B7AB-0A03E4F76761}">
      <dgm:prSet/>
      <dgm:spPr/>
      <dgm:t>
        <a:bodyPr/>
        <a:lstStyle/>
        <a:p>
          <a:endParaRPr lang="fi-FI"/>
        </a:p>
      </dgm:t>
    </dgm:pt>
    <dgm:pt modelId="{159619C6-FAF9-4307-B706-8A8D7BE50321}">
      <dgm:prSet phldrT="[Teksti]" custT="1"/>
      <dgm:spPr/>
      <dgm:t>
        <a:bodyPr/>
        <a:lstStyle/>
        <a:p>
          <a:r>
            <a:rPr lang="fi-FI" sz="1200" b="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0">
              <a:solidFill>
                <a:schemeClr val="tx2"/>
              </a:solidFill>
              <a:latin typeface="Raleway" panose="020B0503030101060003" pitchFamily="34" charset="0"/>
            </a:rPr>
            <a:t>xx</a:t>
          </a:r>
        </a:p>
      </dgm:t>
    </dgm:pt>
    <dgm:pt modelId="{C11C4313-1D93-4B23-AD65-55977B0E42D2}" type="parTrans" cxnId="{CAD259FD-91A0-4BE4-A76D-2BBA6F12010A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BFC84322-72C3-4D89-9377-918C38293220}" type="sibTrans" cxnId="{CAD259FD-91A0-4BE4-A76D-2BBA6F12010A}">
      <dgm:prSet/>
      <dgm:spPr/>
      <dgm:t>
        <a:bodyPr/>
        <a:lstStyle/>
        <a:p>
          <a:endParaRPr lang="fi-FI"/>
        </a:p>
      </dgm:t>
    </dgm:pt>
    <dgm:pt modelId="{00E594CC-D40D-4952-BADC-358E0F66907E}">
      <dgm:prSet phldrT="[Teksti]" custT="1"/>
      <dgm:spPr/>
      <dgm:t>
        <a:bodyPr/>
        <a:lstStyle/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r>
            <a:rPr lang="fi-FI" sz="1200" b="1">
              <a:solidFill>
                <a:schemeClr val="tx2"/>
              </a:solidFill>
              <a:latin typeface="Raleway" panose="020B0503030101060003" pitchFamily="34" charset="0"/>
            </a:rPr>
            <a:t>Tuija Haatainen </a:t>
          </a:r>
        </a:p>
      </dgm:t>
    </dgm:pt>
    <dgm:pt modelId="{40F06545-9864-4C98-8ABF-36BF2BDEE26F}" type="parTrans" cxnId="{96F898E9-F6D2-4F1E-B1E9-18755B5D03AD}">
      <dgm:prSet/>
      <dgm:spPr>
        <a:ln>
          <a:solidFill>
            <a:srgbClr val="99FF99"/>
          </a:solidFill>
        </a:ln>
      </dgm:spPr>
      <dgm:t>
        <a:bodyPr/>
        <a:lstStyle/>
        <a:p>
          <a:endParaRPr lang="fi-FI">
            <a:solidFill>
              <a:schemeClr val="tx2"/>
            </a:solidFill>
          </a:endParaRPr>
        </a:p>
      </dgm:t>
    </dgm:pt>
    <dgm:pt modelId="{232E66EC-3224-4590-9629-4AF1BCBCF5CC}" type="sibTrans" cxnId="{96F898E9-F6D2-4F1E-B1E9-18755B5D03AD}">
      <dgm:prSet/>
      <dgm:spPr/>
      <dgm:t>
        <a:bodyPr/>
        <a:lstStyle/>
        <a:p>
          <a:endParaRPr lang="fi-FI"/>
        </a:p>
      </dgm:t>
    </dgm:pt>
    <dgm:pt modelId="{A5C84F64-F8B2-4555-82F7-9FEBA3448498}">
      <dgm:prSet phldrT="[Teksti]" custT="1"/>
      <dgm:spPr>
        <a:solidFill>
          <a:srgbClr val="336699"/>
        </a:solidFill>
      </dgm:spPr>
      <dgm:t>
        <a:bodyPr/>
        <a:lstStyle/>
        <a:p>
          <a:r>
            <a:rPr lang="fi-FI" sz="1200" b="1" dirty="0">
              <a:solidFill>
                <a:schemeClr val="bg1"/>
              </a:solidFill>
              <a:latin typeface="Raleway" panose="020B0503030101060003" pitchFamily="34" charset="0"/>
            </a:rPr>
            <a:t>Viestintä </a:t>
          </a:r>
        </a:p>
        <a:p>
          <a:r>
            <a:rPr lang="fi-FI" sz="1200" b="1" dirty="0">
              <a:solidFill>
                <a:schemeClr val="bg1"/>
              </a:solidFill>
              <a:latin typeface="Raleway" panose="020B0503030101060003" pitchFamily="34" charset="0"/>
            </a:rPr>
            <a:t>Sanna-Riikka Koponen ja Iiro Vuori</a:t>
          </a:r>
        </a:p>
        <a:p>
          <a:r>
            <a:rPr lang="fi-FI" sz="1200" b="1" dirty="0">
              <a:solidFill>
                <a:schemeClr val="bg1"/>
              </a:solidFill>
              <a:latin typeface="Raleway" panose="020B0503030101060003" pitchFamily="34" charset="0"/>
            </a:rPr>
            <a:t>Projektikoordinaatio Kati Kokko</a:t>
          </a:r>
          <a:endParaRPr lang="fi-FI" sz="1200" dirty="0">
            <a:solidFill>
              <a:schemeClr val="bg1"/>
            </a:solidFill>
            <a:latin typeface="Raleway" panose="020B0503030101060003" pitchFamily="34" charset="0"/>
          </a:endParaRPr>
        </a:p>
      </dgm:t>
    </dgm:pt>
    <dgm:pt modelId="{66FC0FA3-0A07-4775-A4C7-CF8D1871C069}" type="parTrans" cxnId="{28EA99BF-7FEA-452A-B895-564554961D71}">
      <dgm:prSet/>
      <dgm:spPr/>
      <dgm:t>
        <a:bodyPr/>
        <a:lstStyle/>
        <a:p>
          <a:endParaRPr lang="fi-FI"/>
        </a:p>
      </dgm:t>
    </dgm:pt>
    <dgm:pt modelId="{FAF45C3C-76BF-4A8F-807C-923AD46A0269}" type="sibTrans" cxnId="{28EA99BF-7FEA-452A-B895-564554961D71}">
      <dgm:prSet/>
      <dgm:spPr/>
      <dgm:t>
        <a:bodyPr/>
        <a:lstStyle/>
        <a:p>
          <a:endParaRPr lang="fi-FI"/>
        </a:p>
      </dgm:t>
    </dgm:pt>
    <dgm:pt modelId="{37E534F1-B36C-4459-855E-2329F0521FDD}" type="pres">
      <dgm:prSet presAssocID="{ACCED2F6-BC7F-4380-88E0-3BA225744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2BFE9C-DAB8-477B-ABF5-DDD56610C2A3}" type="pres">
      <dgm:prSet presAssocID="{51380247-7860-46BF-9A87-44BEFCCBDDCA}" presName="hierRoot1" presStyleCnt="0">
        <dgm:presLayoutVars>
          <dgm:hierBranch val="init"/>
        </dgm:presLayoutVars>
      </dgm:prSet>
      <dgm:spPr/>
    </dgm:pt>
    <dgm:pt modelId="{6D4E4373-C397-45C2-8FB5-FA702E3E41FF}" type="pres">
      <dgm:prSet presAssocID="{51380247-7860-46BF-9A87-44BEFCCBDDCA}" presName="rootComposite1" presStyleCnt="0"/>
      <dgm:spPr/>
    </dgm:pt>
    <dgm:pt modelId="{53DAAFE8-296E-4CE4-A637-EE6D8E8A0004}" type="pres">
      <dgm:prSet presAssocID="{51380247-7860-46BF-9A87-44BEFCCBDDCA}" presName="rootText1" presStyleLbl="node0" presStyleIdx="0" presStyleCnt="3" custScaleX="189034" custScaleY="133944" custLinFactNeighborX="-2834" custLinFactNeighborY="-30764">
        <dgm:presLayoutVars>
          <dgm:chPref val="3"/>
        </dgm:presLayoutVars>
      </dgm:prSet>
      <dgm:spPr/>
    </dgm:pt>
    <dgm:pt modelId="{CF0F02CE-E1D2-4301-8760-39D324BD69F9}" type="pres">
      <dgm:prSet presAssocID="{51380247-7860-46BF-9A87-44BEFCCBDDCA}" presName="rootConnector1" presStyleLbl="node1" presStyleIdx="0" presStyleCnt="0"/>
      <dgm:spPr/>
    </dgm:pt>
    <dgm:pt modelId="{406397C1-B9B1-4A79-83CA-9197DF060FA7}" type="pres">
      <dgm:prSet presAssocID="{51380247-7860-46BF-9A87-44BEFCCBDDCA}" presName="hierChild2" presStyleCnt="0"/>
      <dgm:spPr/>
    </dgm:pt>
    <dgm:pt modelId="{033017ED-D465-44DD-9259-90B3B6718AEA}" type="pres">
      <dgm:prSet presAssocID="{7D6A0B05-C1DD-4A52-AD96-C1C63A10F99E}" presName="Name37" presStyleLbl="parChTrans1D2" presStyleIdx="0" presStyleCnt="7"/>
      <dgm:spPr/>
    </dgm:pt>
    <dgm:pt modelId="{C958A610-1323-4214-A1D5-BCF0DEEDD543}" type="pres">
      <dgm:prSet presAssocID="{C7D2437A-5A96-4E02-A3EA-07C13CBE50ED}" presName="hierRoot2" presStyleCnt="0">
        <dgm:presLayoutVars>
          <dgm:hierBranch val="init"/>
        </dgm:presLayoutVars>
      </dgm:prSet>
      <dgm:spPr/>
    </dgm:pt>
    <dgm:pt modelId="{7D32BD6F-7D73-4201-AB40-40C15B100888}" type="pres">
      <dgm:prSet presAssocID="{C7D2437A-5A96-4E02-A3EA-07C13CBE50ED}" presName="rootComposite" presStyleCnt="0"/>
      <dgm:spPr/>
    </dgm:pt>
    <dgm:pt modelId="{4C9E496C-E0C9-472A-9997-03DE921DBC3B}" type="pres">
      <dgm:prSet presAssocID="{C7D2437A-5A96-4E02-A3EA-07C13CBE50ED}" presName="rootText" presStyleLbl="node2" presStyleIdx="0" presStyleCnt="7" custScaleY="160184">
        <dgm:presLayoutVars>
          <dgm:chPref val="3"/>
        </dgm:presLayoutVars>
      </dgm:prSet>
      <dgm:spPr/>
    </dgm:pt>
    <dgm:pt modelId="{6060FB79-7FED-4C99-AA3C-C8F2893AB923}" type="pres">
      <dgm:prSet presAssocID="{C7D2437A-5A96-4E02-A3EA-07C13CBE50ED}" presName="rootConnector" presStyleLbl="node2" presStyleIdx="0" presStyleCnt="7"/>
      <dgm:spPr/>
    </dgm:pt>
    <dgm:pt modelId="{8F457E2E-440C-48BA-B373-D64FE0901729}" type="pres">
      <dgm:prSet presAssocID="{C7D2437A-5A96-4E02-A3EA-07C13CBE50ED}" presName="hierChild4" presStyleCnt="0"/>
      <dgm:spPr/>
    </dgm:pt>
    <dgm:pt modelId="{4E881384-2E58-48F6-850B-B2D451E1CC25}" type="pres">
      <dgm:prSet presAssocID="{C7D2437A-5A96-4E02-A3EA-07C13CBE50ED}" presName="hierChild5" presStyleCnt="0"/>
      <dgm:spPr/>
    </dgm:pt>
    <dgm:pt modelId="{78599C45-ADED-4A34-8AD1-33AC3413C629}" type="pres">
      <dgm:prSet presAssocID="{28872C3C-443C-475F-8724-CAD46820D868}" presName="Name37" presStyleLbl="parChTrans1D2" presStyleIdx="1" presStyleCnt="7"/>
      <dgm:spPr/>
    </dgm:pt>
    <dgm:pt modelId="{BCED7AAB-EB91-4DBD-A53B-D3EC63278E33}" type="pres">
      <dgm:prSet presAssocID="{6876A491-0785-41E4-80A2-284C8964F3C8}" presName="hierRoot2" presStyleCnt="0">
        <dgm:presLayoutVars>
          <dgm:hierBranch val="init"/>
        </dgm:presLayoutVars>
      </dgm:prSet>
      <dgm:spPr/>
    </dgm:pt>
    <dgm:pt modelId="{EE7C945E-19CD-4940-86E8-1CD43ED17AAD}" type="pres">
      <dgm:prSet presAssocID="{6876A491-0785-41E4-80A2-284C8964F3C8}" presName="rootComposite" presStyleCnt="0"/>
      <dgm:spPr/>
    </dgm:pt>
    <dgm:pt modelId="{AD8DC86E-6565-43B4-B5F1-4B84721549CF}" type="pres">
      <dgm:prSet presAssocID="{6876A491-0785-41E4-80A2-284C8964F3C8}" presName="rootText" presStyleLbl="node2" presStyleIdx="1" presStyleCnt="7" custScaleY="156694">
        <dgm:presLayoutVars>
          <dgm:chPref val="3"/>
        </dgm:presLayoutVars>
      </dgm:prSet>
      <dgm:spPr/>
    </dgm:pt>
    <dgm:pt modelId="{1C77142D-B409-4040-BC73-BAD36B78F8A7}" type="pres">
      <dgm:prSet presAssocID="{6876A491-0785-41E4-80A2-284C8964F3C8}" presName="rootConnector" presStyleLbl="node2" presStyleIdx="1" presStyleCnt="7"/>
      <dgm:spPr/>
    </dgm:pt>
    <dgm:pt modelId="{E0138CCF-45DC-4BAC-B07E-B7E60582E1DF}" type="pres">
      <dgm:prSet presAssocID="{6876A491-0785-41E4-80A2-284C8964F3C8}" presName="hierChild4" presStyleCnt="0"/>
      <dgm:spPr/>
    </dgm:pt>
    <dgm:pt modelId="{C49DF867-784D-420A-A7A9-4D8BFE323728}" type="pres">
      <dgm:prSet presAssocID="{6876A491-0785-41E4-80A2-284C8964F3C8}" presName="hierChild5" presStyleCnt="0"/>
      <dgm:spPr/>
    </dgm:pt>
    <dgm:pt modelId="{45759CED-5266-40DB-A71D-9305B7B65B95}" type="pres">
      <dgm:prSet presAssocID="{51380247-7860-46BF-9A87-44BEFCCBDDCA}" presName="hierChild3" presStyleCnt="0"/>
      <dgm:spPr/>
    </dgm:pt>
    <dgm:pt modelId="{0CF42AE5-15D0-491A-842E-5FF5D7E71982}" type="pres">
      <dgm:prSet presAssocID="{A5C84F64-F8B2-4555-82F7-9FEBA3448498}" presName="hierRoot1" presStyleCnt="0">
        <dgm:presLayoutVars>
          <dgm:hierBranch val="init"/>
        </dgm:presLayoutVars>
      </dgm:prSet>
      <dgm:spPr/>
    </dgm:pt>
    <dgm:pt modelId="{1D4A83CA-8AF8-4967-B69D-AE9AAF8A15E8}" type="pres">
      <dgm:prSet presAssocID="{A5C84F64-F8B2-4555-82F7-9FEBA3448498}" presName="rootComposite1" presStyleCnt="0"/>
      <dgm:spPr/>
    </dgm:pt>
    <dgm:pt modelId="{8DF6384C-9F27-4DAA-AE1E-EBB78187FDDF}" type="pres">
      <dgm:prSet presAssocID="{A5C84F64-F8B2-4555-82F7-9FEBA3448498}" presName="rootText1" presStyleLbl="node0" presStyleIdx="1" presStyleCnt="3" custScaleX="194815" custScaleY="109293" custLinFactNeighborX="-674" custLinFactNeighborY="-40867">
        <dgm:presLayoutVars>
          <dgm:chPref val="3"/>
        </dgm:presLayoutVars>
      </dgm:prSet>
      <dgm:spPr/>
    </dgm:pt>
    <dgm:pt modelId="{3A39E871-70E8-45D6-9780-06C0813B5C81}" type="pres">
      <dgm:prSet presAssocID="{A5C84F64-F8B2-4555-82F7-9FEBA3448498}" presName="rootConnector1" presStyleLbl="node1" presStyleIdx="0" presStyleCnt="0"/>
      <dgm:spPr/>
    </dgm:pt>
    <dgm:pt modelId="{7536BD04-00C3-4D6C-9C88-B816845694D7}" type="pres">
      <dgm:prSet presAssocID="{A5C84F64-F8B2-4555-82F7-9FEBA3448498}" presName="hierChild2" presStyleCnt="0"/>
      <dgm:spPr/>
    </dgm:pt>
    <dgm:pt modelId="{EC83D05C-3105-4B32-BC14-4CB56FDA386A}" type="pres">
      <dgm:prSet presAssocID="{A5C84F64-F8B2-4555-82F7-9FEBA3448498}" presName="hierChild3" presStyleCnt="0"/>
      <dgm:spPr/>
    </dgm:pt>
    <dgm:pt modelId="{B4E72A62-4E92-4DE5-A5AA-47339293DBA1}" type="pres">
      <dgm:prSet presAssocID="{B6A44686-8254-4C08-A18A-81031C6353FD}" presName="hierRoot1" presStyleCnt="0">
        <dgm:presLayoutVars>
          <dgm:hierBranch val="init"/>
        </dgm:presLayoutVars>
      </dgm:prSet>
      <dgm:spPr/>
    </dgm:pt>
    <dgm:pt modelId="{C1A885E6-5759-41E5-A33B-1E980D6C6EEE}" type="pres">
      <dgm:prSet presAssocID="{B6A44686-8254-4C08-A18A-81031C6353FD}" presName="rootComposite1" presStyleCnt="0"/>
      <dgm:spPr/>
    </dgm:pt>
    <dgm:pt modelId="{B0F5E87B-0133-45D0-9A55-EE114C534330}" type="pres">
      <dgm:prSet presAssocID="{B6A44686-8254-4C08-A18A-81031C6353FD}" presName="rootText1" presStyleLbl="node0" presStyleIdx="2" presStyleCnt="3" custScaleX="179759" custScaleY="137208" custLinFactNeighborX="241" custLinFactNeighborY="-38771">
        <dgm:presLayoutVars>
          <dgm:chPref val="3"/>
        </dgm:presLayoutVars>
      </dgm:prSet>
      <dgm:spPr/>
    </dgm:pt>
    <dgm:pt modelId="{11E0AA36-AFF3-4219-A72A-3E06057F1905}" type="pres">
      <dgm:prSet presAssocID="{B6A44686-8254-4C08-A18A-81031C6353FD}" presName="rootConnector1" presStyleLbl="node1" presStyleIdx="0" presStyleCnt="0"/>
      <dgm:spPr/>
    </dgm:pt>
    <dgm:pt modelId="{F1847A13-C213-4DAA-B156-E49ABE578CE8}" type="pres">
      <dgm:prSet presAssocID="{B6A44686-8254-4C08-A18A-81031C6353FD}" presName="hierChild2" presStyleCnt="0"/>
      <dgm:spPr/>
    </dgm:pt>
    <dgm:pt modelId="{EF4B7ABF-3851-4C2E-8549-06CFD4107CD9}" type="pres">
      <dgm:prSet presAssocID="{163C0404-FB58-4079-8636-D05A6A6AE59B}" presName="Name37" presStyleLbl="parChTrans1D2" presStyleIdx="2" presStyleCnt="7"/>
      <dgm:spPr/>
    </dgm:pt>
    <dgm:pt modelId="{A55FEFE3-F789-413F-93EF-758FDD0ACE15}" type="pres">
      <dgm:prSet presAssocID="{E1FF7F8A-99C1-4078-9DA8-6A7D391B34FD}" presName="hierRoot2" presStyleCnt="0">
        <dgm:presLayoutVars>
          <dgm:hierBranch val="init"/>
        </dgm:presLayoutVars>
      </dgm:prSet>
      <dgm:spPr/>
    </dgm:pt>
    <dgm:pt modelId="{6E203DEC-2C27-4A9D-AD7A-B8BE0B6634CA}" type="pres">
      <dgm:prSet presAssocID="{E1FF7F8A-99C1-4078-9DA8-6A7D391B34FD}" presName="rootComposite" presStyleCnt="0"/>
      <dgm:spPr/>
    </dgm:pt>
    <dgm:pt modelId="{3DE7E387-D8A9-4F3E-BEDA-84128387921C}" type="pres">
      <dgm:prSet presAssocID="{E1FF7F8A-99C1-4078-9DA8-6A7D391B34FD}" presName="rootText" presStyleLbl="node2" presStyleIdx="2" presStyleCnt="7" custScaleY="172120">
        <dgm:presLayoutVars>
          <dgm:chPref val="3"/>
        </dgm:presLayoutVars>
      </dgm:prSet>
      <dgm:spPr/>
    </dgm:pt>
    <dgm:pt modelId="{56BC3785-907C-4B2C-8A61-913F20732068}" type="pres">
      <dgm:prSet presAssocID="{E1FF7F8A-99C1-4078-9DA8-6A7D391B34FD}" presName="rootConnector" presStyleLbl="node2" presStyleIdx="2" presStyleCnt="7"/>
      <dgm:spPr/>
    </dgm:pt>
    <dgm:pt modelId="{E894DC6E-E207-4F6E-9D81-B065D4B337B4}" type="pres">
      <dgm:prSet presAssocID="{E1FF7F8A-99C1-4078-9DA8-6A7D391B34FD}" presName="hierChild4" presStyleCnt="0"/>
      <dgm:spPr/>
    </dgm:pt>
    <dgm:pt modelId="{D7F402DC-36E8-4E0E-A0D6-4C501439048F}" type="pres">
      <dgm:prSet presAssocID="{E1FF7F8A-99C1-4078-9DA8-6A7D391B34FD}" presName="hierChild5" presStyleCnt="0"/>
      <dgm:spPr/>
    </dgm:pt>
    <dgm:pt modelId="{C484C945-36A8-4CBC-BFA2-A9F52183A9C6}" type="pres">
      <dgm:prSet presAssocID="{43531E49-96BE-4BBF-97F2-E9A2D395114F}" presName="Name37" presStyleLbl="parChTrans1D2" presStyleIdx="3" presStyleCnt="7"/>
      <dgm:spPr/>
    </dgm:pt>
    <dgm:pt modelId="{4FF73359-7AC6-4173-B5B8-39C1FCE8A2E3}" type="pres">
      <dgm:prSet presAssocID="{DA17E151-4BCF-44C5-BD4F-173C0BAAF87B}" presName="hierRoot2" presStyleCnt="0">
        <dgm:presLayoutVars>
          <dgm:hierBranch val="init"/>
        </dgm:presLayoutVars>
      </dgm:prSet>
      <dgm:spPr/>
    </dgm:pt>
    <dgm:pt modelId="{59A12070-0D64-4522-9CBA-EAE4174E1E3B}" type="pres">
      <dgm:prSet presAssocID="{DA17E151-4BCF-44C5-BD4F-173C0BAAF87B}" presName="rootComposite" presStyleCnt="0"/>
      <dgm:spPr/>
    </dgm:pt>
    <dgm:pt modelId="{B97B6747-B962-44AA-A818-670675173C8C}" type="pres">
      <dgm:prSet presAssocID="{DA17E151-4BCF-44C5-BD4F-173C0BAAF87B}" presName="rootText" presStyleLbl="node2" presStyleIdx="3" presStyleCnt="7" custScaleY="167014">
        <dgm:presLayoutVars>
          <dgm:chPref val="3"/>
        </dgm:presLayoutVars>
      </dgm:prSet>
      <dgm:spPr/>
    </dgm:pt>
    <dgm:pt modelId="{6D1C448F-B7E9-4DA8-B290-B9897B222429}" type="pres">
      <dgm:prSet presAssocID="{DA17E151-4BCF-44C5-BD4F-173C0BAAF87B}" presName="rootConnector" presStyleLbl="node2" presStyleIdx="3" presStyleCnt="7"/>
      <dgm:spPr/>
    </dgm:pt>
    <dgm:pt modelId="{3CFC953B-2E5B-419B-9FA1-9166DA7791A1}" type="pres">
      <dgm:prSet presAssocID="{DA17E151-4BCF-44C5-BD4F-173C0BAAF87B}" presName="hierChild4" presStyleCnt="0"/>
      <dgm:spPr/>
    </dgm:pt>
    <dgm:pt modelId="{095337F0-A82F-4682-8F4D-49D0BAC80CCD}" type="pres">
      <dgm:prSet presAssocID="{DA17E151-4BCF-44C5-BD4F-173C0BAAF87B}" presName="hierChild5" presStyleCnt="0"/>
      <dgm:spPr/>
    </dgm:pt>
    <dgm:pt modelId="{35D7838F-8D8A-48FA-8BC9-04228DF27C2D}" type="pres">
      <dgm:prSet presAssocID="{D655845C-DA2D-42F1-BCFC-23BBBF901766}" presName="Name37" presStyleLbl="parChTrans1D2" presStyleIdx="4" presStyleCnt="7"/>
      <dgm:spPr/>
    </dgm:pt>
    <dgm:pt modelId="{549B86F3-A9B6-4029-8BE6-0957D51DEE90}" type="pres">
      <dgm:prSet presAssocID="{56FC5E14-697C-495D-AF1D-3C4E5133EE29}" presName="hierRoot2" presStyleCnt="0">
        <dgm:presLayoutVars>
          <dgm:hierBranch val="init"/>
        </dgm:presLayoutVars>
      </dgm:prSet>
      <dgm:spPr/>
    </dgm:pt>
    <dgm:pt modelId="{DC2D53FE-FB29-4612-A9CC-B584333729AB}" type="pres">
      <dgm:prSet presAssocID="{56FC5E14-697C-495D-AF1D-3C4E5133EE29}" presName="rootComposite" presStyleCnt="0"/>
      <dgm:spPr/>
    </dgm:pt>
    <dgm:pt modelId="{F7265265-EB98-4C0D-9F32-E21912928DAC}" type="pres">
      <dgm:prSet presAssocID="{56FC5E14-697C-495D-AF1D-3C4E5133EE29}" presName="rootText" presStyleLbl="node2" presStyleIdx="4" presStyleCnt="7" custScaleY="173122">
        <dgm:presLayoutVars>
          <dgm:chPref val="3"/>
        </dgm:presLayoutVars>
      </dgm:prSet>
      <dgm:spPr/>
    </dgm:pt>
    <dgm:pt modelId="{3F5176E5-5561-401E-BF09-C55411FCCE0B}" type="pres">
      <dgm:prSet presAssocID="{56FC5E14-697C-495D-AF1D-3C4E5133EE29}" presName="rootConnector" presStyleLbl="node2" presStyleIdx="4" presStyleCnt="7"/>
      <dgm:spPr/>
    </dgm:pt>
    <dgm:pt modelId="{016A98F8-1DC8-4C98-BB11-C7F5315A14EB}" type="pres">
      <dgm:prSet presAssocID="{56FC5E14-697C-495D-AF1D-3C4E5133EE29}" presName="hierChild4" presStyleCnt="0"/>
      <dgm:spPr/>
    </dgm:pt>
    <dgm:pt modelId="{1C3283F8-C656-4BF4-B6DF-4CA8FB6A0808}" type="pres">
      <dgm:prSet presAssocID="{56FC5E14-697C-495D-AF1D-3C4E5133EE29}" presName="hierChild5" presStyleCnt="0"/>
      <dgm:spPr/>
    </dgm:pt>
    <dgm:pt modelId="{C90DE6EC-C1DC-4E35-A4F4-6961B7162911}" type="pres">
      <dgm:prSet presAssocID="{C11C4313-1D93-4B23-AD65-55977B0E42D2}" presName="Name37" presStyleLbl="parChTrans1D2" presStyleIdx="5" presStyleCnt="7"/>
      <dgm:spPr/>
    </dgm:pt>
    <dgm:pt modelId="{F51A955B-0CEC-4409-A132-C145F7AF6642}" type="pres">
      <dgm:prSet presAssocID="{159619C6-FAF9-4307-B706-8A8D7BE50321}" presName="hierRoot2" presStyleCnt="0">
        <dgm:presLayoutVars>
          <dgm:hierBranch val="init"/>
        </dgm:presLayoutVars>
      </dgm:prSet>
      <dgm:spPr/>
    </dgm:pt>
    <dgm:pt modelId="{16D646F1-0D17-442D-B2BC-488824F21109}" type="pres">
      <dgm:prSet presAssocID="{159619C6-FAF9-4307-B706-8A8D7BE50321}" presName="rootComposite" presStyleCnt="0"/>
      <dgm:spPr/>
    </dgm:pt>
    <dgm:pt modelId="{73121E41-C498-4F1A-8420-1B9BF0A2C6AE}" type="pres">
      <dgm:prSet presAssocID="{159619C6-FAF9-4307-B706-8A8D7BE50321}" presName="rootText" presStyleLbl="node2" presStyleIdx="5" presStyleCnt="7" custScaleY="173122">
        <dgm:presLayoutVars>
          <dgm:chPref val="3"/>
        </dgm:presLayoutVars>
      </dgm:prSet>
      <dgm:spPr/>
    </dgm:pt>
    <dgm:pt modelId="{75587DEB-98A9-4415-B860-484D3245A920}" type="pres">
      <dgm:prSet presAssocID="{159619C6-FAF9-4307-B706-8A8D7BE50321}" presName="rootConnector" presStyleLbl="node2" presStyleIdx="5" presStyleCnt="7"/>
      <dgm:spPr/>
    </dgm:pt>
    <dgm:pt modelId="{393D5428-5ECF-47D8-AEBD-5B67B78FC11C}" type="pres">
      <dgm:prSet presAssocID="{159619C6-FAF9-4307-B706-8A8D7BE50321}" presName="hierChild4" presStyleCnt="0"/>
      <dgm:spPr/>
    </dgm:pt>
    <dgm:pt modelId="{8D2FA430-5B12-409D-BC19-F3586F41129B}" type="pres">
      <dgm:prSet presAssocID="{159619C6-FAF9-4307-B706-8A8D7BE50321}" presName="hierChild5" presStyleCnt="0"/>
      <dgm:spPr/>
    </dgm:pt>
    <dgm:pt modelId="{3637A79C-DF30-4529-80D8-6E7C87F0B8F0}" type="pres">
      <dgm:prSet presAssocID="{40F06545-9864-4C98-8ABF-36BF2BDEE26F}" presName="Name37" presStyleLbl="parChTrans1D2" presStyleIdx="6" presStyleCnt="7"/>
      <dgm:spPr/>
    </dgm:pt>
    <dgm:pt modelId="{27926B00-7AFB-49A3-99B3-CA675991D944}" type="pres">
      <dgm:prSet presAssocID="{00E594CC-D40D-4952-BADC-358E0F66907E}" presName="hierRoot2" presStyleCnt="0">
        <dgm:presLayoutVars>
          <dgm:hierBranch val="init"/>
        </dgm:presLayoutVars>
      </dgm:prSet>
      <dgm:spPr/>
    </dgm:pt>
    <dgm:pt modelId="{60E4B8B1-6651-4D2D-95FE-5485E3F90B42}" type="pres">
      <dgm:prSet presAssocID="{00E594CC-D40D-4952-BADC-358E0F66907E}" presName="rootComposite" presStyleCnt="0"/>
      <dgm:spPr/>
    </dgm:pt>
    <dgm:pt modelId="{291A842C-A82F-48BA-8C3C-5498E5995EBF}" type="pres">
      <dgm:prSet presAssocID="{00E594CC-D40D-4952-BADC-358E0F66907E}" presName="rootText" presStyleLbl="node2" presStyleIdx="6" presStyleCnt="7" custScaleY="165579">
        <dgm:presLayoutVars>
          <dgm:chPref val="3"/>
        </dgm:presLayoutVars>
      </dgm:prSet>
      <dgm:spPr/>
    </dgm:pt>
    <dgm:pt modelId="{9B85C1F4-0048-4969-9E96-5060F3A6F64D}" type="pres">
      <dgm:prSet presAssocID="{00E594CC-D40D-4952-BADC-358E0F66907E}" presName="rootConnector" presStyleLbl="node2" presStyleIdx="6" presStyleCnt="7"/>
      <dgm:spPr/>
    </dgm:pt>
    <dgm:pt modelId="{215C43A8-8C2D-4D7D-83AB-667699E66A5B}" type="pres">
      <dgm:prSet presAssocID="{00E594CC-D40D-4952-BADC-358E0F66907E}" presName="hierChild4" presStyleCnt="0"/>
      <dgm:spPr/>
    </dgm:pt>
    <dgm:pt modelId="{671B2605-83C1-4E48-B7F6-D8B588E94B92}" type="pres">
      <dgm:prSet presAssocID="{00E594CC-D40D-4952-BADC-358E0F66907E}" presName="hierChild5" presStyleCnt="0"/>
      <dgm:spPr/>
    </dgm:pt>
    <dgm:pt modelId="{906C769C-DC36-47A0-960C-153695D685CD}" type="pres">
      <dgm:prSet presAssocID="{B6A44686-8254-4C08-A18A-81031C6353FD}" presName="hierChild3" presStyleCnt="0"/>
      <dgm:spPr/>
    </dgm:pt>
  </dgm:ptLst>
  <dgm:cxnLst>
    <dgm:cxn modelId="{CD6EED1A-9207-45D9-AD9B-D746D7759F7F}" type="presOf" srcId="{159619C6-FAF9-4307-B706-8A8D7BE50321}" destId="{73121E41-C498-4F1A-8420-1B9BF0A2C6AE}" srcOrd="0" destOrd="0" presId="urn:microsoft.com/office/officeart/2005/8/layout/orgChart1"/>
    <dgm:cxn modelId="{DFEC791B-4718-4E21-B36B-F389195BCBC4}" type="presOf" srcId="{C7D2437A-5A96-4E02-A3EA-07C13CBE50ED}" destId="{6060FB79-7FED-4C99-AA3C-C8F2893AB923}" srcOrd="1" destOrd="0" presId="urn:microsoft.com/office/officeart/2005/8/layout/orgChart1"/>
    <dgm:cxn modelId="{3FC37A1B-EB6E-4C98-8418-68659324BD96}" type="presOf" srcId="{56FC5E14-697C-495D-AF1D-3C4E5133EE29}" destId="{F7265265-EB98-4C0D-9F32-E21912928DAC}" srcOrd="0" destOrd="0" presId="urn:microsoft.com/office/officeart/2005/8/layout/orgChart1"/>
    <dgm:cxn modelId="{E509F734-C0F5-41FA-938A-A0C7791B6AE1}" type="presOf" srcId="{6876A491-0785-41E4-80A2-284C8964F3C8}" destId="{1C77142D-B409-4040-BC73-BAD36B78F8A7}" srcOrd="1" destOrd="0" presId="urn:microsoft.com/office/officeart/2005/8/layout/orgChart1"/>
    <dgm:cxn modelId="{5C019D3C-9BA9-4FDD-99DD-1FBC99AE7F6D}" type="presOf" srcId="{ACCED2F6-BC7F-4380-88E0-3BA225744540}" destId="{37E534F1-B36C-4459-855E-2329F0521FDD}" srcOrd="0" destOrd="0" presId="urn:microsoft.com/office/officeart/2005/8/layout/orgChart1"/>
    <dgm:cxn modelId="{72C2825B-B9E7-4599-8CE6-9BEB42E04285}" type="presOf" srcId="{D655845C-DA2D-42F1-BCFC-23BBBF901766}" destId="{35D7838F-8D8A-48FA-8BC9-04228DF27C2D}" srcOrd="0" destOrd="0" presId="urn:microsoft.com/office/officeart/2005/8/layout/orgChart1"/>
    <dgm:cxn modelId="{E8479F4A-959E-495A-A2FB-FBCB19084DCB}" srcId="{51380247-7860-46BF-9A87-44BEFCCBDDCA}" destId="{C7D2437A-5A96-4E02-A3EA-07C13CBE50ED}" srcOrd="0" destOrd="0" parTransId="{7D6A0B05-C1DD-4A52-AD96-C1C63A10F99E}" sibTransId="{CCE377A8-B2DF-4221-B570-06C037F69335}"/>
    <dgm:cxn modelId="{8B9D0C4C-4FB2-4C41-A023-A287D6948A72}" type="presOf" srcId="{C11C4313-1D93-4B23-AD65-55977B0E42D2}" destId="{C90DE6EC-C1DC-4E35-A4F4-6961B7162911}" srcOrd="0" destOrd="0" presId="urn:microsoft.com/office/officeart/2005/8/layout/orgChart1"/>
    <dgm:cxn modelId="{AD4B9D6F-3D50-4753-871C-CAFDAE5E8381}" type="presOf" srcId="{A5C84F64-F8B2-4555-82F7-9FEBA3448498}" destId="{8DF6384C-9F27-4DAA-AE1E-EBB78187FDDF}" srcOrd="0" destOrd="0" presId="urn:microsoft.com/office/officeart/2005/8/layout/orgChart1"/>
    <dgm:cxn modelId="{24E9AD54-A3A9-4078-8B1E-D8E20791D2F6}" type="presOf" srcId="{C7D2437A-5A96-4E02-A3EA-07C13CBE50ED}" destId="{4C9E496C-E0C9-472A-9997-03DE921DBC3B}" srcOrd="0" destOrd="0" presId="urn:microsoft.com/office/officeart/2005/8/layout/orgChart1"/>
    <dgm:cxn modelId="{1F571C58-A709-4FC2-9BF6-7CACEADBE8EA}" srcId="{B6A44686-8254-4C08-A18A-81031C6353FD}" destId="{E1FF7F8A-99C1-4078-9DA8-6A7D391B34FD}" srcOrd="0" destOrd="0" parTransId="{163C0404-FB58-4079-8636-D05A6A6AE59B}" sibTransId="{185D8BAE-A3B9-4C95-A7EE-EBBE0068CFB7}"/>
    <dgm:cxn modelId="{D626887C-08FC-436E-B7AB-0A03E4F76761}" srcId="{B6A44686-8254-4C08-A18A-81031C6353FD}" destId="{56FC5E14-697C-495D-AF1D-3C4E5133EE29}" srcOrd="2" destOrd="0" parTransId="{D655845C-DA2D-42F1-BCFC-23BBBF901766}" sibTransId="{8E5AE5CC-566E-478B-B5DE-155FA93D6440}"/>
    <dgm:cxn modelId="{BC7F2F83-A65C-4BFA-A438-04D37F9ABDAE}" type="presOf" srcId="{B6A44686-8254-4C08-A18A-81031C6353FD}" destId="{11E0AA36-AFF3-4219-A72A-3E06057F1905}" srcOrd="1" destOrd="0" presId="urn:microsoft.com/office/officeart/2005/8/layout/orgChart1"/>
    <dgm:cxn modelId="{7C85738B-B059-4964-B0DE-D30E51DC5443}" srcId="{51380247-7860-46BF-9A87-44BEFCCBDDCA}" destId="{6876A491-0785-41E4-80A2-284C8964F3C8}" srcOrd="1" destOrd="0" parTransId="{28872C3C-443C-475F-8724-CAD46820D868}" sibTransId="{F9DF87EF-1C4D-415B-8F16-D6BCB1530E2B}"/>
    <dgm:cxn modelId="{BAF77A95-C779-4625-905A-B34481B326C5}" type="presOf" srcId="{B6A44686-8254-4C08-A18A-81031C6353FD}" destId="{B0F5E87B-0133-45D0-9A55-EE114C534330}" srcOrd="0" destOrd="0" presId="urn:microsoft.com/office/officeart/2005/8/layout/orgChart1"/>
    <dgm:cxn modelId="{0C697B97-8A64-4D32-BCA9-2609E283A695}" type="presOf" srcId="{E1FF7F8A-99C1-4078-9DA8-6A7D391B34FD}" destId="{3DE7E387-D8A9-4F3E-BEDA-84128387921C}" srcOrd="0" destOrd="0" presId="urn:microsoft.com/office/officeart/2005/8/layout/orgChart1"/>
    <dgm:cxn modelId="{B9FCB698-B7C3-4E29-A4A2-DBE9C3725F0F}" type="presOf" srcId="{DA17E151-4BCF-44C5-BD4F-173C0BAAF87B}" destId="{6D1C448F-B7E9-4DA8-B290-B9897B222429}" srcOrd="1" destOrd="0" presId="urn:microsoft.com/office/officeart/2005/8/layout/orgChart1"/>
    <dgm:cxn modelId="{901BD299-A9B7-45DC-80C6-0C9B1049DDFF}" type="presOf" srcId="{E1FF7F8A-99C1-4078-9DA8-6A7D391B34FD}" destId="{56BC3785-907C-4B2C-8A61-913F20732068}" srcOrd="1" destOrd="0" presId="urn:microsoft.com/office/officeart/2005/8/layout/orgChart1"/>
    <dgm:cxn modelId="{D2E15AA7-1FC6-41F8-A68D-757BC24F7E30}" type="presOf" srcId="{40F06545-9864-4C98-8ABF-36BF2BDEE26F}" destId="{3637A79C-DF30-4529-80D8-6E7C87F0B8F0}" srcOrd="0" destOrd="0" presId="urn:microsoft.com/office/officeart/2005/8/layout/orgChart1"/>
    <dgm:cxn modelId="{36206BB4-3F4B-427E-8B02-5BDA64A8A4C2}" type="presOf" srcId="{00E594CC-D40D-4952-BADC-358E0F66907E}" destId="{291A842C-A82F-48BA-8C3C-5498E5995EBF}" srcOrd="0" destOrd="0" presId="urn:microsoft.com/office/officeart/2005/8/layout/orgChart1"/>
    <dgm:cxn modelId="{28EA99BF-7FEA-452A-B895-564554961D71}" srcId="{ACCED2F6-BC7F-4380-88E0-3BA225744540}" destId="{A5C84F64-F8B2-4555-82F7-9FEBA3448498}" srcOrd="1" destOrd="0" parTransId="{66FC0FA3-0A07-4775-A4C7-CF8D1871C069}" sibTransId="{FAF45C3C-76BF-4A8F-807C-923AD46A0269}"/>
    <dgm:cxn modelId="{178E01C2-AEA7-44FE-8AD8-8B65FDCCDA9E}" type="presOf" srcId="{56FC5E14-697C-495D-AF1D-3C4E5133EE29}" destId="{3F5176E5-5561-401E-BF09-C55411FCCE0B}" srcOrd="1" destOrd="0" presId="urn:microsoft.com/office/officeart/2005/8/layout/orgChart1"/>
    <dgm:cxn modelId="{6E8648C3-3947-4D70-ABAD-D75BDB6D3373}" type="presOf" srcId="{DA17E151-4BCF-44C5-BD4F-173C0BAAF87B}" destId="{B97B6747-B962-44AA-A818-670675173C8C}" srcOrd="0" destOrd="0" presId="urn:microsoft.com/office/officeart/2005/8/layout/orgChart1"/>
    <dgm:cxn modelId="{559395C7-515C-4233-9037-B6CA7206531B}" type="presOf" srcId="{43531E49-96BE-4BBF-97F2-E9A2D395114F}" destId="{C484C945-36A8-4CBC-BFA2-A9F52183A9C6}" srcOrd="0" destOrd="0" presId="urn:microsoft.com/office/officeart/2005/8/layout/orgChart1"/>
    <dgm:cxn modelId="{028155C8-C8DB-4AD6-B736-8DA74F02C1DC}" type="presOf" srcId="{159619C6-FAF9-4307-B706-8A8D7BE50321}" destId="{75587DEB-98A9-4415-B860-484D3245A920}" srcOrd="1" destOrd="0" presId="urn:microsoft.com/office/officeart/2005/8/layout/orgChart1"/>
    <dgm:cxn modelId="{66DA86C9-C7B4-4D33-8987-84E872EA3E50}" type="presOf" srcId="{51380247-7860-46BF-9A87-44BEFCCBDDCA}" destId="{CF0F02CE-E1D2-4301-8760-39D324BD69F9}" srcOrd="1" destOrd="0" presId="urn:microsoft.com/office/officeart/2005/8/layout/orgChart1"/>
    <dgm:cxn modelId="{D014D9CC-5B48-4849-89DD-F1ECFD4B2AED}" type="presOf" srcId="{51380247-7860-46BF-9A87-44BEFCCBDDCA}" destId="{53DAAFE8-296E-4CE4-A637-EE6D8E8A0004}" srcOrd="0" destOrd="0" presId="urn:microsoft.com/office/officeart/2005/8/layout/orgChart1"/>
    <dgm:cxn modelId="{72640FD2-6D30-4B0F-81A8-214E9E88B2B3}" srcId="{ACCED2F6-BC7F-4380-88E0-3BA225744540}" destId="{B6A44686-8254-4C08-A18A-81031C6353FD}" srcOrd="2" destOrd="0" parTransId="{7E35D779-F4E1-4094-BBA1-2335B50704F0}" sibTransId="{3C50D8DE-2060-421C-8F20-1CA9769732B8}"/>
    <dgm:cxn modelId="{C4FE70D5-1FFD-49FE-BB1F-E20DBED68BD3}" type="presOf" srcId="{7D6A0B05-C1DD-4A52-AD96-C1C63A10F99E}" destId="{033017ED-D465-44DD-9259-90B3B6718AEA}" srcOrd="0" destOrd="0" presId="urn:microsoft.com/office/officeart/2005/8/layout/orgChart1"/>
    <dgm:cxn modelId="{87C92DDA-D9AB-4867-BAFD-30B94A4E259F}" type="presOf" srcId="{28872C3C-443C-475F-8724-CAD46820D868}" destId="{78599C45-ADED-4A34-8AD1-33AC3413C629}" srcOrd="0" destOrd="0" presId="urn:microsoft.com/office/officeart/2005/8/layout/orgChart1"/>
    <dgm:cxn modelId="{0403B4E5-5F6F-44EA-909F-670AA20EBE3F}" type="presOf" srcId="{00E594CC-D40D-4952-BADC-358E0F66907E}" destId="{9B85C1F4-0048-4969-9E96-5060F3A6F64D}" srcOrd="1" destOrd="0" presId="urn:microsoft.com/office/officeart/2005/8/layout/orgChart1"/>
    <dgm:cxn modelId="{3AFD74E9-95D4-4556-B01B-0CD934FF471A}" type="presOf" srcId="{163C0404-FB58-4079-8636-D05A6A6AE59B}" destId="{EF4B7ABF-3851-4C2E-8549-06CFD4107CD9}" srcOrd="0" destOrd="0" presId="urn:microsoft.com/office/officeart/2005/8/layout/orgChart1"/>
    <dgm:cxn modelId="{96F898E9-F6D2-4F1E-B1E9-18755B5D03AD}" srcId="{B6A44686-8254-4C08-A18A-81031C6353FD}" destId="{00E594CC-D40D-4952-BADC-358E0F66907E}" srcOrd="4" destOrd="0" parTransId="{40F06545-9864-4C98-8ABF-36BF2BDEE26F}" sibTransId="{232E66EC-3224-4590-9629-4AF1BCBCF5CC}"/>
    <dgm:cxn modelId="{B4E4A4EF-26B6-4F8E-91D0-0FBE4492812A}" srcId="{B6A44686-8254-4C08-A18A-81031C6353FD}" destId="{DA17E151-4BCF-44C5-BD4F-173C0BAAF87B}" srcOrd="1" destOrd="0" parTransId="{43531E49-96BE-4BBF-97F2-E9A2D395114F}" sibTransId="{78FB3225-2B73-46B8-BBB1-AEBC1E06192C}"/>
    <dgm:cxn modelId="{82D94DF3-F54C-47D5-A1AE-D1DF56F57FDF}" srcId="{ACCED2F6-BC7F-4380-88E0-3BA225744540}" destId="{51380247-7860-46BF-9A87-44BEFCCBDDCA}" srcOrd="0" destOrd="0" parTransId="{FB07B530-2198-43DD-8C52-A6DAFA3A80F2}" sibTransId="{11484F3E-7100-4E33-B4A0-28E0308C719E}"/>
    <dgm:cxn modelId="{3671B0F7-F11E-45DF-AA6F-F9C141079239}" type="presOf" srcId="{6876A491-0785-41E4-80A2-284C8964F3C8}" destId="{AD8DC86E-6565-43B4-B5F1-4B84721549CF}" srcOrd="0" destOrd="0" presId="urn:microsoft.com/office/officeart/2005/8/layout/orgChart1"/>
    <dgm:cxn modelId="{CAD259FD-91A0-4BE4-A76D-2BBA6F12010A}" srcId="{B6A44686-8254-4C08-A18A-81031C6353FD}" destId="{159619C6-FAF9-4307-B706-8A8D7BE50321}" srcOrd="3" destOrd="0" parTransId="{C11C4313-1D93-4B23-AD65-55977B0E42D2}" sibTransId="{BFC84322-72C3-4D89-9377-918C38293220}"/>
    <dgm:cxn modelId="{91DEB2FD-1206-4AEA-934E-CABB64F6AEEC}" type="presOf" srcId="{A5C84F64-F8B2-4555-82F7-9FEBA3448498}" destId="{3A39E871-70E8-45D6-9780-06C0813B5C81}" srcOrd="1" destOrd="0" presId="urn:microsoft.com/office/officeart/2005/8/layout/orgChart1"/>
    <dgm:cxn modelId="{BA5909F2-88F9-4B4C-9C6F-AC90766CA52D}" type="presParOf" srcId="{37E534F1-B36C-4459-855E-2329F0521FDD}" destId="{742BFE9C-DAB8-477B-ABF5-DDD56610C2A3}" srcOrd="0" destOrd="0" presId="urn:microsoft.com/office/officeart/2005/8/layout/orgChart1"/>
    <dgm:cxn modelId="{039A73AD-C892-42BB-85F2-43ADE6B490EE}" type="presParOf" srcId="{742BFE9C-DAB8-477B-ABF5-DDD56610C2A3}" destId="{6D4E4373-C397-45C2-8FB5-FA702E3E41FF}" srcOrd="0" destOrd="0" presId="urn:microsoft.com/office/officeart/2005/8/layout/orgChart1"/>
    <dgm:cxn modelId="{4659CD2D-AED1-4175-BE55-9C7CDB2E9DFE}" type="presParOf" srcId="{6D4E4373-C397-45C2-8FB5-FA702E3E41FF}" destId="{53DAAFE8-296E-4CE4-A637-EE6D8E8A0004}" srcOrd="0" destOrd="0" presId="urn:microsoft.com/office/officeart/2005/8/layout/orgChart1"/>
    <dgm:cxn modelId="{636A7EED-A5C9-45F0-9940-50C33A5907FF}" type="presParOf" srcId="{6D4E4373-C397-45C2-8FB5-FA702E3E41FF}" destId="{CF0F02CE-E1D2-4301-8760-39D324BD69F9}" srcOrd="1" destOrd="0" presId="urn:microsoft.com/office/officeart/2005/8/layout/orgChart1"/>
    <dgm:cxn modelId="{3A0CE7FD-27E0-4DCF-9025-CB8999D893BC}" type="presParOf" srcId="{742BFE9C-DAB8-477B-ABF5-DDD56610C2A3}" destId="{406397C1-B9B1-4A79-83CA-9197DF060FA7}" srcOrd="1" destOrd="0" presId="urn:microsoft.com/office/officeart/2005/8/layout/orgChart1"/>
    <dgm:cxn modelId="{0F4B95C2-2B25-4AEE-BC3B-B5E7226C79D8}" type="presParOf" srcId="{406397C1-B9B1-4A79-83CA-9197DF060FA7}" destId="{033017ED-D465-44DD-9259-90B3B6718AEA}" srcOrd="0" destOrd="0" presId="urn:microsoft.com/office/officeart/2005/8/layout/orgChart1"/>
    <dgm:cxn modelId="{0F63D6E5-5655-4505-9DEB-C3701D4FC740}" type="presParOf" srcId="{406397C1-B9B1-4A79-83CA-9197DF060FA7}" destId="{C958A610-1323-4214-A1D5-BCF0DEEDD543}" srcOrd="1" destOrd="0" presId="urn:microsoft.com/office/officeart/2005/8/layout/orgChart1"/>
    <dgm:cxn modelId="{E9463D6C-8BBF-465A-84F1-BEF5329EF2BC}" type="presParOf" srcId="{C958A610-1323-4214-A1D5-BCF0DEEDD543}" destId="{7D32BD6F-7D73-4201-AB40-40C15B100888}" srcOrd="0" destOrd="0" presId="urn:microsoft.com/office/officeart/2005/8/layout/orgChart1"/>
    <dgm:cxn modelId="{3C4ABAC6-A80B-430F-9317-AB92F2ECBA3C}" type="presParOf" srcId="{7D32BD6F-7D73-4201-AB40-40C15B100888}" destId="{4C9E496C-E0C9-472A-9997-03DE921DBC3B}" srcOrd="0" destOrd="0" presId="urn:microsoft.com/office/officeart/2005/8/layout/orgChart1"/>
    <dgm:cxn modelId="{76BCE87C-F154-4AA6-8E83-4F3E00239D2C}" type="presParOf" srcId="{7D32BD6F-7D73-4201-AB40-40C15B100888}" destId="{6060FB79-7FED-4C99-AA3C-C8F2893AB923}" srcOrd="1" destOrd="0" presId="urn:microsoft.com/office/officeart/2005/8/layout/orgChart1"/>
    <dgm:cxn modelId="{99BCD9FC-3CE9-419F-BCBA-7BA47A00F70B}" type="presParOf" srcId="{C958A610-1323-4214-A1D5-BCF0DEEDD543}" destId="{8F457E2E-440C-48BA-B373-D64FE0901729}" srcOrd="1" destOrd="0" presId="urn:microsoft.com/office/officeart/2005/8/layout/orgChart1"/>
    <dgm:cxn modelId="{A7DF4E77-A3D8-4A8C-9F9C-2DBD2C592D50}" type="presParOf" srcId="{C958A610-1323-4214-A1D5-BCF0DEEDD543}" destId="{4E881384-2E58-48F6-850B-B2D451E1CC25}" srcOrd="2" destOrd="0" presId="urn:microsoft.com/office/officeart/2005/8/layout/orgChart1"/>
    <dgm:cxn modelId="{C079C52F-131C-4AD5-BE2F-A957D42B8B50}" type="presParOf" srcId="{406397C1-B9B1-4A79-83CA-9197DF060FA7}" destId="{78599C45-ADED-4A34-8AD1-33AC3413C629}" srcOrd="2" destOrd="0" presId="urn:microsoft.com/office/officeart/2005/8/layout/orgChart1"/>
    <dgm:cxn modelId="{4A15919A-5224-4DAB-9EFE-FD8DE7BBBEB7}" type="presParOf" srcId="{406397C1-B9B1-4A79-83CA-9197DF060FA7}" destId="{BCED7AAB-EB91-4DBD-A53B-D3EC63278E33}" srcOrd="3" destOrd="0" presId="urn:microsoft.com/office/officeart/2005/8/layout/orgChart1"/>
    <dgm:cxn modelId="{690208FA-1902-460F-9856-B5B3D5CB2195}" type="presParOf" srcId="{BCED7AAB-EB91-4DBD-A53B-D3EC63278E33}" destId="{EE7C945E-19CD-4940-86E8-1CD43ED17AAD}" srcOrd="0" destOrd="0" presId="urn:microsoft.com/office/officeart/2005/8/layout/orgChart1"/>
    <dgm:cxn modelId="{B8C9DF5F-2B89-4D05-8E38-556258348953}" type="presParOf" srcId="{EE7C945E-19CD-4940-86E8-1CD43ED17AAD}" destId="{AD8DC86E-6565-43B4-B5F1-4B84721549CF}" srcOrd="0" destOrd="0" presId="urn:microsoft.com/office/officeart/2005/8/layout/orgChart1"/>
    <dgm:cxn modelId="{0C11E142-1086-48AC-B3F6-4F6E7591C1B8}" type="presParOf" srcId="{EE7C945E-19CD-4940-86E8-1CD43ED17AAD}" destId="{1C77142D-B409-4040-BC73-BAD36B78F8A7}" srcOrd="1" destOrd="0" presId="urn:microsoft.com/office/officeart/2005/8/layout/orgChart1"/>
    <dgm:cxn modelId="{AB5BAC34-18EB-44EF-BBF8-E7BB32F422CF}" type="presParOf" srcId="{BCED7AAB-EB91-4DBD-A53B-D3EC63278E33}" destId="{E0138CCF-45DC-4BAC-B07E-B7E60582E1DF}" srcOrd="1" destOrd="0" presId="urn:microsoft.com/office/officeart/2005/8/layout/orgChart1"/>
    <dgm:cxn modelId="{75834E36-1D3A-463C-8475-0B203EB85B0C}" type="presParOf" srcId="{BCED7AAB-EB91-4DBD-A53B-D3EC63278E33}" destId="{C49DF867-784D-420A-A7A9-4D8BFE323728}" srcOrd="2" destOrd="0" presId="urn:microsoft.com/office/officeart/2005/8/layout/orgChart1"/>
    <dgm:cxn modelId="{5EF4CCB4-3CBF-478D-A863-62DC97139BE9}" type="presParOf" srcId="{742BFE9C-DAB8-477B-ABF5-DDD56610C2A3}" destId="{45759CED-5266-40DB-A71D-9305B7B65B95}" srcOrd="2" destOrd="0" presId="urn:microsoft.com/office/officeart/2005/8/layout/orgChart1"/>
    <dgm:cxn modelId="{914D797C-481D-4C10-965B-DC5BA6931032}" type="presParOf" srcId="{37E534F1-B36C-4459-855E-2329F0521FDD}" destId="{0CF42AE5-15D0-491A-842E-5FF5D7E71982}" srcOrd="1" destOrd="0" presId="urn:microsoft.com/office/officeart/2005/8/layout/orgChart1"/>
    <dgm:cxn modelId="{7AA5B457-6446-497C-90F8-8A1BA12516B0}" type="presParOf" srcId="{0CF42AE5-15D0-491A-842E-5FF5D7E71982}" destId="{1D4A83CA-8AF8-4967-B69D-AE9AAF8A15E8}" srcOrd="0" destOrd="0" presId="urn:microsoft.com/office/officeart/2005/8/layout/orgChart1"/>
    <dgm:cxn modelId="{5D572E24-B750-4C89-9B9E-1687D4FD6559}" type="presParOf" srcId="{1D4A83CA-8AF8-4967-B69D-AE9AAF8A15E8}" destId="{8DF6384C-9F27-4DAA-AE1E-EBB78187FDDF}" srcOrd="0" destOrd="0" presId="urn:microsoft.com/office/officeart/2005/8/layout/orgChart1"/>
    <dgm:cxn modelId="{19D429D6-90B0-4B38-B6D2-35C5564B2508}" type="presParOf" srcId="{1D4A83CA-8AF8-4967-B69D-AE9AAF8A15E8}" destId="{3A39E871-70E8-45D6-9780-06C0813B5C81}" srcOrd="1" destOrd="0" presId="urn:microsoft.com/office/officeart/2005/8/layout/orgChart1"/>
    <dgm:cxn modelId="{5FDBA9F7-238C-480C-A35E-23DB18BB29E6}" type="presParOf" srcId="{0CF42AE5-15D0-491A-842E-5FF5D7E71982}" destId="{7536BD04-00C3-4D6C-9C88-B816845694D7}" srcOrd="1" destOrd="0" presId="urn:microsoft.com/office/officeart/2005/8/layout/orgChart1"/>
    <dgm:cxn modelId="{C2197F63-1E08-446C-9EE3-CAE2777DE466}" type="presParOf" srcId="{0CF42AE5-15D0-491A-842E-5FF5D7E71982}" destId="{EC83D05C-3105-4B32-BC14-4CB56FDA386A}" srcOrd="2" destOrd="0" presId="urn:microsoft.com/office/officeart/2005/8/layout/orgChart1"/>
    <dgm:cxn modelId="{66CC0EBD-D789-46D6-97C9-31E7ECDEFAD6}" type="presParOf" srcId="{37E534F1-B36C-4459-855E-2329F0521FDD}" destId="{B4E72A62-4E92-4DE5-A5AA-47339293DBA1}" srcOrd="2" destOrd="0" presId="urn:microsoft.com/office/officeart/2005/8/layout/orgChart1"/>
    <dgm:cxn modelId="{F68C1AC6-FC7A-4856-984C-3BA3283A4A84}" type="presParOf" srcId="{B4E72A62-4E92-4DE5-A5AA-47339293DBA1}" destId="{C1A885E6-5759-41E5-A33B-1E980D6C6EEE}" srcOrd="0" destOrd="0" presId="urn:microsoft.com/office/officeart/2005/8/layout/orgChart1"/>
    <dgm:cxn modelId="{E22FA7AE-5DAD-4E72-B812-9DA86E0F520A}" type="presParOf" srcId="{C1A885E6-5759-41E5-A33B-1E980D6C6EEE}" destId="{B0F5E87B-0133-45D0-9A55-EE114C534330}" srcOrd="0" destOrd="0" presId="urn:microsoft.com/office/officeart/2005/8/layout/orgChart1"/>
    <dgm:cxn modelId="{2C03430F-6759-4153-98EF-C171EEB4AD0F}" type="presParOf" srcId="{C1A885E6-5759-41E5-A33B-1E980D6C6EEE}" destId="{11E0AA36-AFF3-4219-A72A-3E06057F1905}" srcOrd="1" destOrd="0" presId="urn:microsoft.com/office/officeart/2005/8/layout/orgChart1"/>
    <dgm:cxn modelId="{9D4922EB-B988-4EFF-91C7-5339E80C6492}" type="presParOf" srcId="{B4E72A62-4E92-4DE5-A5AA-47339293DBA1}" destId="{F1847A13-C213-4DAA-B156-E49ABE578CE8}" srcOrd="1" destOrd="0" presId="urn:microsoft.com/office/officeart/2005/8/layout/orgChart1"/>
    <dgm:cxn modelId="{51D175A8-E592-4857-9956-DF6C45F457F3}" type="presParOf" srcId="{F1847A13-C213-4DAA-B156-E49ABE578CE8}" destId="{EF4B7ABF-3851-4C2E-8549-06CFD4107CD9}" srcOrd="0" destOrd="0" presId="urn:microsoft.com/office/officeart/2005/8/layout/orgChart1"/>
    <dgm:cxn modelId="{90E46976-D064-4FCA-A120-0077D9B4123D}" type="presParOf" srcId="{F1847A13-C213-4DAA-B156-E49ABE578CE8}" destId="{A55FEFE3-F789-413F-93EF-758FDD0ACE15}" srcOrd="1" destOrd="0" presId="urn:microsoft.com/office/officeart/2005/8/layout/orgChart1"/>
    <dgm:cxn modelId="{E400982C-899F-4B93-BF69-6410C5D04799}" type="presParOf" srcId="{A55FEFE3-F789-413F-93EF-758FDD0ACE15}" destId="{6E203DEC-2C27-4A9D-AD7A-B8BE0B6634CA}" srcOrd="0" destOrd="0" presId="urn:microsoft.com/office/officeart/2005/8/layout/orgChart1"/>
    <dgm:cxn modelId="{67CDA784-7F4E-4DF3-BA54-8E37F2613D29}" type="presParOf" srcId="{6E203DEC-2C27-4A9D-AD7A-B8BE0B6634CA}" destId="{3DE7E387-D8A9-4F3E-BEDA-84128387921C}" srcOrd="0" destOrd="0" presId="urn:microsoft.com/office/officeart/2005/8/layout/orgChart1"/>
    <dgm:cxn modelId="{684F1050-2F40-40F6-9E09-932929C2051E}" type="presParOf" srcId="{6E203DEC-2C27-4A9D-AD7A-B8BE0B6634CA}" destId="{56BC3785-907C-4B2C-8A61-913F20732068}" srcOrd="1" destOrd="0" presId="urn:microsoft.com/office/officeart/2005/8/layout/orgChart1"/>
    <dgm:cxn modelId="{CD95D50D-F5D2-4B25-B783-B8CBF81FA495}" type="presParOf" srcId="{A55FEFE3-F789-413F-93EF-758FDD0ACE15}" destId="{E894DC6E-E207-4F6E-9D81-B065D4B337B4}" srcOrd="1" destOrd="0" presId="urn:microsoft.com/office/officeart/2005/8/layout/orgChart1"/>
    <dgm:cxn modelId="{D3223782-EB70-4B3E-A5F1-B2141871E3C3}" type="presParOf" srcId="{A55FEFE3-F789-413F-93EF-758FDD0ACE15}" destId="{D7F402DC-36E8-4E0E-A0D6-4C501439048F}" srcOrd="2" destOrd="0" presId="urn:microsoft.com/office/officeart/2005/8/layout/orgChart1"/>
    <dgm:cxn modelId="{A92B0618-7885-400B-945B-94B6AAFAD691}" type="presParOf" srcId="{F1847A13-C213-4DAA-B156-E49ABE578CE8}" destId="{C484C945-36A8-4CBC-BFA2-A9F52183A9C6}" srcOrd="2" destOrd="0" presId="urn:microsoft.com/office/officeart/2005/8/layout/orgChart1"/>
    <dgm:cxn modelId="{F9FFD4AE-13CC-41E1-8F83-EDB19625DFBB}" type="presParOf" srcId="{F1847A13-C213-4DAA-B156-E49ABE578CE8}" destId="{4FF73359-7AC6-4173-B5B8-39C1FCE8A2E3}" srcOrd="3" destOrd="0" presId="urn:microsoft.com/office/officeart/2005/8/layout/orgChart1"/>
    <dgm:cxn modelId="{3BCB62AA-EF42-4BD4-8605-19E3AABB950B}" type="presParOf" srcId="{4FF73359-7AC6-4173-B5B8-39C1FCE8A2E3}" destId="{59A12070-0D64-4522-9CBA-EAE4174E1E3B}" srcOrd="0" destOrd="0" presId="urn:microsoft.com/office/officeart/2005/8/layout/orgChart1"/>
    <dgm:cxn modelId="{AE1D3D00-5130-4C17-8639-8CBFAB5CF3BC}" type="presParOf" srcId="{59A12070-0D64-4522-9CBA-EAE4174E1E3B}" destId="{B97B6747-B962-44AA-A818-670675173C8C}" srcOrd="0" destOrd="0" presId="urn:microsoft.com/office/officeart/2005/8/layout/orgChart1"/>
    <dgm:cxn modelId="{BBD98217-77F3-4DE9-8359-5667D8D88DDE}" type="presParOf" srcId="{59A12070-0D64-4522-9CBA-EAE4174E1E3B}" destId="{6D1C448F-B7E9-4DA8-B290-B9897B222429}" srcOrd="1" destOrd="0" presId="urn:microsoft.com/office/officeart/2005/8/layout/orgChart1"/>
    <dgm:cxn modelId="{21B1A921-1E8F-4EB1-B9E1-B0644D930A1F}" type="presParOf" srcId="{4FF73359-7AC6-4173-B5B8-39C1FCE8A2E3}" destId="{3CFC953B-2E5B-419B-9FA1-9166DA7791A1}" srcOrd="1" destOrd="0" presId="urn:microsoft.com/office/officeart/2005/8/layout/orgChart1"/>
    <dgm:cxn modelId="{1514F13E-89BE-4C80-ACFE-382BCD8435FA}" type="presParOf" srcId="{4FF73359-7AC6-4173-B5B8-39C1FCE8A2E3}" destId="{095337F0-A82F-4682-8F4D-49D0BAC80CCD}" srcOrd="2" destOrd="0" presId="urn:microsoft.com/office/officeart/2005/8/layout/orgChart1"/>
    <dgm:cxn modelId="{68567F1D-7B6A-45C5-B6E3-6A29932F1007}" type="presParOf" srcId="{F1847A13-C213-4DAA-B156-E49ABE578CE8}" destId="{35D7838F-8D8A-48FA-8BC9-04228DF27C2D}" srcOrd="4" destOrd="0" presId="urn:microsoft.com/office/officeart/2005/8/layout/orgChart1"/>
    <dgm:cxn modelId="{C2EB70AF-BC74-4DA7-89B3-72DC8B8231B5}" type="presParOf" srcId="{F1847A13-C213-4DAA-B156-E49ABE578CE8}" destId="{549B86F3-A9B6-4029-8BE6-0957D51DEE90}" srcOrd="5" destOrd="0" presId="urn:microsoft.com/office/officeart/2005/8/layout/orgChart1"/>
    <dgm:cxn modelId="{483C8381-B25E-452D-A901-61A41383CDCA}" type="presParOf" srcId="{549B86F3-A9B6-4029-8BE6-0957D51DEE90}" destId="{DC2D53FE-FB29-4612-A9CC-B584333729AB}" srcOrd="0" destOrd="0" presId="urn:microsoft.com/office/officeart/2005/8/layout/orgChart1"/>
    <dgm:cxn modelId="{1130EEA7-8D50-4F65-9D01-1E8E4827C4EB}" type="presParOf" srcId="{DC2D53FE-FB29-4612-A9CC-B584333729AB}" destId="{F7265265-EB98-4C0D-9F32-E21912928DAC}" srcOrd="0" destOrd="0" presId="urn:microsoft.com/office/officeart/2005/8/layout/orgChart1"/>
    <dgm:cxn modelId="{958122BC-5861-4210-9FD8-184234EF0E26}" type="presParOf" srcId="{DC2D53FE-FB29-4612-A9CC-B584333729AB}" destId="{3F5176E5-5561-401E-BF09-C55411FCCE0B}" srcOrd="1" destOrd="0" presId="urn:microsoft.com/office/officeart/2005/8/layout/orgChart1"/>
    <dgm:cxn modelId="{FE194B2C-1D48-49AB-BB2C-0EE1471B9D7F}" type="presParOf" srcId="{549B86F3-A9B6-4029-8BE6-0957D51DEE90}" destId="{016A98F8-1DC8-4C98-BB11-C7F5315A14EB}" srcOrd="1" destOrd="0" presId="urn:microsoft.com/office/officeart/2005/8/layout/orgChart1"/>
    <dgm:cxn modelId="{E2CF6D0C-7BCD-452E-9A51-1FF380BAB1E1}" type="presParOf" srcId="{549B86F3-A9B6-4029-8BE6-0957D51DEE90}" destId="{1C3283F8-C656-4BF4-B6DF-4CA8FB6A0808}" srcOrd="2" destOrd="0" presId="urn:microsoft.com/office/officeart/2005/8/layout/orgChart1"/>
    <dgm:cxn modelId="{9AAEC33B-32E5-4C56-B9ED-D4561062FAFB}" type="presParOf" srcId="{F1847A13-C213-4DAA-B156-E49ABE578CE8}" destId="{C90DE6EC-C1DC-4E35-A4F4-6961B7162911}" srcOrd="6" destOrd="0" presId="urn:microsoft.com/office/officeart/2005/8/layout/orgChart1"/>
    <dgm:cxn modelId="{2F8D5D3B-81D3-44E0-8C8C-F94BFD8DB8CF}" type="presParOf" srcId="{F1847A13-C213-4DAA-B156-E49ABE578CE8}" destId="{F51A955B-0CEC-4409-A132-C145F7AF6642}" srcOrd="7" destOrd="0" presId="urn:microsoft.com/office/officeart/2005/8/layout/orgChart1"/>
    <dgm:cxn modelId="{CA0FA9DD-757A-4F45-BC10-1CFB5DFE5E9A}" type="presParOf" srcId="{F51A955B-0CEC-4409-A132-C145F7AF6642}" destId="{16D646F1-0D17-442D-B2BC-488824F21109}" srcOrd="0" destOrd="0" presId="urn:microsoft.com/office/officeart/2005/8/layout/orgChart1"/>
    <dgm:cxn modelId="{17BE79C8-03F2-41EF-8D00-CD12B8CB338A}" type="presParOf" srcId="{16D646F1-0D17-442D-B2BC-488824F21109}" destId="{73121E41-C498-4F1A-8420-1B9BF0A2C6AE}" srcOrd="0" destOrd="0" presId="urn:microsoft.com/office/officeart/2005/8/layout/orgChart1"/>
    <dgm:cxn modelId="{033E95B3-0827-4A5A-9B7C-1CB8BC2F11B4}" type="presParOf" srcId="{16D646F1-0D17-442D-B2BC-488824F21109}" destId="{75587DEB-98A9-4415-B860-484D3245A920}" srcOrd="1" destOrd="0" presId="urn:microsoft.com/office/officeart/2005/8/layout/orgChart1"/>
    <dgm:cxn modelId="{B4CC566D-DDB7-4CC4-A9CB-1BBFFB1C2378}" type="presParOf" srcId="{F51A955B-0CEC-4409-A132-C145F7AF6642}" destId="{393D5428-5ECF-47D8-AEBD-5B67B78FC11C}" srcOrd="1" destOrd="0" presId="urn:microsoft.com/office/officeart/2005/8/layout/orgChart1"/>
    <dgm:cxn modelId="{30D552D6-9039-4540-812B-2B39E3B31A6B}" type="presParOf" srcId="{F51A955B-0CEC-4409-A132-C145F7AF6642}" destId="{8D2FA430-5B12-409D-BC19-F3586F41129B}" srcOrd="2" destOrd="0" presId="urn:microsoft.com/office/officeart/2005/8/layout/orgChart1"/>
    <dgm:cxn modelId="{D7F1DAAC-180A-4C2B-BDEF-4FA7C8F1F0ED}" type="presParOf" srcId="{F1847A13-C213-4DAA-B156-E49ABE578CE8}" destId="{3637A79C-DF30-4529-80D8-6E7C87F0B8F0}" srcOrd="8" destOrd="0" presId="urn:microsoft.com/office/officeart/2005/8/layout/orgChart1"/>
    <dgm:cxn modelId="{35378D73-794E-4926-8335-FCAB0FFF1D64}" type="presParOf" srcId="{F1847A13-C213-4DAA-B156-E49ABE578CE8}" destId="{27926B00-7AFB-49A3-99B3-CA675991D944}" srcOrd="9" destOrd="0" presId="urn:microsoft.com/office/officeart/2005/8/layout/orgChart1"/>
    <dgm:cxn modelId="{10B427F6-A58A-4AB1-9618-578E21C40FDE}" type="presParOf" srcId="{27926B00-7AFB-49A3-99B3-CA675991D944}" destId="{60E4B8B1-6651-4D2D-95FE-5485E3F90B42}" srcOrd="0" destOrd="0" presId="urn:microsoft.com/office/officeart/2005/8/layout/orgChart1"/>
    <dgm:cxn modelId="{915460AA-E505-441A-A6B8-12A52753795F}" type="presParOf" srcId="{60E4B8B1-6651-4D2D-95FE-5485E3F90B42}" destId="{291A842C-A82F-48BA-8C3C-5498E5995EBF}" srcOrd="0" destOrd="0" presId="urn:microsoft.com/office/officeart/2005/8/layout/orgChart1"/>
    <dgm:cxn modelId="{CE37573A-27CD-425B-9240-6913C4B2621A}" type="presParOf" srcId="{60E4B8B1-6651-4D2D-95FE-5485E3F90B42}" destId="{9B85C1F4-0048-4969-9E96-5060F3A6F64D}" srcOrd="1" destOrd="0" presId="urn:microsoft.com/office/officeart/2005/8/layout/orgChart1"/>
    <dgm:cxn modelId="{94C14E81-316D-4A6D-9B69-A0B919DDAB81}" type="presParOf" srcId="{27926B00-7AFB-49A3-99B3-CA675991D944}" destId="{215C43A8-8C2D-4D7D-83AB-667699E66A5B}" srcOrd="1" destOrd="0" presId="urn:microsoft.com/office/officeart/2005/8/layout/orgChart1"/>
    <dgm:cxn modelId="{4FCAA659-F6D8-4666-9847-62F7CD8D3BA1}" type="presParOf" srcId="{27926B00-7AFB-49A3-99B3-CA675991D944}" destId="{671B2605-83C1-4E48-B7F6-D8B588E94B92}" srcOrd="2" destOrd="0" presId="urn:microsoft.com/office/officeart/2005/8/layout/orgChart1"/>
    <dgm:cxn modelId="{77B395BC-CE55-49C2-A5B5-E7FD47A2B3F4}" type="presParOf" srcId="{B4E72A62-4E92-4DE5-A5AA-47339293DBA1}" destId="{906C769C-DC36-47A0-960C-153695D685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639E0-B2F0-455C-966A-4ED96D6D3C28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EF6EF001-94A4-48FA-B6D8-599F44F287C6}">
      <dgm:prSet phldrT="[Teksti]"/>
      <dgm:spPr/>
      <dgm:t>
        <a:bodyPr/>
        <a:lstStyle/>
        <a:p>
          <a:r>
            <a:rPr lang="fi-FI" b="1">
              <a:latin typeface="Raleway" panose="020B0503030101060003" pitchFamily="34" charset="0"/>
            </a:rPr>
            <a:t>Palveluiden saatavuus</a:t>
          </a:r>
        </a:p>
      </dgm:t>
    </dgm:pt>
    <dgm:pt modelId="{F1B018AD-8C8F-49EE-BB5F-229FEC94EADF}" type="parTrans" cxnId="{C66D2403-9FC0-4332-A5DD-C23E6F429CC0}">
      <dgm:prSet/>
      <dgm:spPr/>
      <dgm:t>
        <a:bodyPr/>
        <a:lstStyle/>
        <a:p>
          <a:endParaRPr lang="fi-FI"/>
        </a:p>
      </dgm:t>
    </dgm:pt>
    <dgm:pt modelId="{F0EF0058-0AAC-420B-B490-911E5700BDB5}" type="sibTrans" cxnId="{C66D2403-9FC0-4332-A5DD-C23E6F429CC0}">
      <dgm:prSet/>
      <dgm:spPr/>
      <dgm:t>
        <a:bodyPr/>
        <a:lstStyle/>
        <a:p>
          <a:endParaRPr lang="fi-FI"/>
        </a:p>
      </dgm:t>
    </dgm:pt>
    <dgm:pt modelId="{A6CBF0F3-8095-4CED-990B-41DF32FB9AA2}">
      <dgm:prSet phldrT="[Teksti]"/>
      <dgm:spPr/>
      <dgm:t>
        <a:bodyPr/>
        <a:lstStyle/>
        <a:p>
          <a:r>
            <a:rPr lang="fi-FI" b="1">
              <a:latin typeface="Raleway" panose="020B0503030101060003" pitchFamily="34" charset="0"/>
            </a:rPr>
            <a:t>Lapset, nuoret, perheet</a:t>
          </a:r>
        </a:p>
      </dgm:t>
    </dgm:pt>
    <dgm:pt modelId="{CDD2490E-9899-403E-A5AA-BAFF009D4230}" type="parTrans" cxnId="{51AE635A-A6A8-42FD-A649-5362904382B4}">
      <dgm:prSet/>
      <dgm:spPr/>
      <dgm:t>
        <a:bodyPr/>
        <a:lstStyle/>
        <a:p>
          <a:endParaRPr lang="fi-FI"/>
        </a:p>
      </dgm:t>
    </dgm:pt>
    <dgm:pt modelId="{7C82311E-0F0A-4736-9087-41F5B88A9DAF}" type="sibTrans" cxnId="{51AE635A-A6A8-42FD-A649-5362904382B4}">
      <dgm:prSet/>
      <dgm:spPr/>
      <dgm:t>
        <a:bodyPr/>
        <a:lstStyle/>
        <a:p>
          <a:endParaRPr lang="fi-FI"/>
        </a:p>
      </dgm:t>
    </dgm:pt>
    <dgm:pt modelId="{94D71D2B-DC74-44A5-A6BD-99E75393FF1A}">
      <dgm:prSet phldrT="[Teksti]"/>
      <dgm:spPr/>
      <dgm:t>
        <a:bodyPr/>
        <a:lstStyle/>
        <a:p>
          <a:r>
            <a:rPr lang="fi-FI" b="1" dirty="0">
              <a:latin typeface="Raleway" panose="020B0503030101060003" pitchFamily="34" charset="0"/>
            </a:rPr>
            <a:t>Palvelu-ketjut</a:t>
          </a:r>
        </a:p>
      </dgm:t>
    </dgm:pt>
    <dgm:pt modelId="{A0EE4F80-9E01-40E6-8612-4B0F32B7C620}" type="parTrans" cxnId="{B629FEA6-7440-4DC2-83E8-D945CA1D6F6E}">
      <dgm:prSet/>
      <dgm:spPr/>
      <dgm:t>
        <a:bodyPr/>
        <a:lstStyle/>
        <a:p>
          <a:endParaRPr lang="fi-FI"/>
        </a:p>
      </dgm:t>
    </dgm:pt>
    <dgm:pt modelId="{C84B96BA-41EC-4C84-9E99-FEA23078198A}" type="sibTrans" cxnId="{B629FEA6-7440-4DC2-83E8-D945CA1D6F6E}">
      <dgm:prSet/>
      <dgm:spPr/>
      <dgm:t>
        <a:bodyPr/>
        <a:lstStyle/>
        <a:p>
          <a:endParaRPr lang="fi-FI"/>
        </a:p>
      </dgm:t>
    </dgm:pt>
    <dgm:pt modelId="{9FEDDD4A-03D8-4D8C-B361-13597B73051E}">
      <dgm:prSet phldrT="[Teksti]" custLinFactNeighborX="-728" custLinFactNeighborY="2913"/>
      <dgm:spPr/>
      <dgm:t>
        <a:bodyPr/>
        <a:lstStyle/>
        <a:p>
          <a:endParaRPr lang="en-GB"/>
        </a:p>
      </dgm:t>
    </dgm:pt>
    <dgm:pt modelId="{E92B2B8E-BFE1-4B1F-8564-2C582EA76871}" type="parTrans" cxnId="{CF8A07E8-8E19-472B-B5AC-AF743732F8A1}">
      <dgm:prSet/>
      <dgm:spPr/>
      <dgm:t>
        <a:bodyPr/>
        <a:lstStyle/>
        <a:p>
          <a:endParaRPr lang="fi-FI"/>
        </a:p>
      </dgm:t>
    </dgm:pt>
    <dgm:pt modelId="{F084D5FC-5092-47AA-8CE1-5BCEC872F0C9}" type="sibTrans" cxnId="{CF8A07E8-8E19-472B-B5AC-AF743732F8A1}">
      <dgm:prSet/>
      <dgm:spPr/>
      <dgm:t>
        <a:bodyPr/>
        <a:lstStyle/>
        <a:p>
          <a:endParaRPr lang="fi-FI"/>
        </a:p>
      </dgm:t>
    </dgm:pt>
    <dgm:pt modelId="{7CF2681E-73AB-4610-A85B-67D40898464A}">
      <dgm:prSet phldrT="[Teksti]" custLinFactNeighborX="-728" custLinFactNeighborY="2913"/>
      <dgm:spPr/>
      <dgm:t>
        <a:bodyPr/>
        <a:lstStyle/>
        <a:p>
          <a:endParaRPr lang="en-GB"/>
        </a:p>
      </dgm:t>
    </dgm:pt>
    <dgm:pt modelId="{381988FD-1159-41D3-9953-B2F8866EDA25}" type="parTrans" cxnId="{5162E690-E258-43F7-BB9A-8A8A78CB4906}">
      <dgm:prSet/>
      <dgm:spPr/>
      <dgm:t>
        <a:bodyPr/>
        <a:lstStyle/>
        <a:p>
          <a:endParaRPr lang="fi-FI"/>
        </a:p>
      </dgm:t>
    </dgm:pt>
    <dgm:pt modelId="{67C3FCF3-1F6A-4B9D-B175-3AA5BE10D0F3}" type="sibTrans" cxnId="{5162E690-E258-43F7-BB9A-8A8A78CB4906}">
      <dgm:prSet/>
      <dgm:spPr/>
      <dgm:t>
        <a:bodyPr/>
        <a:lstStyle/>
        <a:p>
          <a:endParaRPr lang="fi-FI"/>
        </a:p>
      </dgm:t>
    </dgm:pt>
    <dgm:pt modelId="{86838AAF-9575-432D-9325-3FAB7AD269A5}">
      <dgm:prSet phldrT="[Teksti]" custLinFactNeighborX="-728" custLinFactNeighborY="2913"/>
      <dgm:spPr/>
      <dgm:t>
        <a:bodyPr/>
        <a:lstStyle/>
        <a:p>
          <a:endParaRPr lang="en-GB"/>
        </a:p>
      </dgm:t>
    </dgm:pt>
    <dgm:pt modelId="{4EF6B90C-B5C7-4DDE-BDC8-1C7ABF5E6DDD}" type="parTrans" cxnId="{59D35C24-17C8-4D27-9AF8-FC0E0D0BA316}">
      <dgm:prSet/>
      <dgm:spPr/>
      <dgm:t>
        <a:bodyPr/>
        <a:lstStyle/>
        <a:p>
          <a:endParaRPr lang="fi-FI"/>
        </a:p>
      </dgm:t>
    </dgm:pt>
    <dgm:pt modelId="{D8D3C7B0-274C-4A53-A722-38E67A2D2393}" type="sibTrans" cxnId="{59D35C24-17C8-4D27-9AF8-FC0E0D0BA316}">
      <dgm:prSet/>
      <dgm:spPr/>
      <dgm:t>
        <a:bodyPr/>
        <a:lstStyle/>
        <a:p>
          <a:endParaRPr lang="fi-FI"/>
        </a:p>
      </dgm:t>
    </dgm:pt>
    <dgm:pt modelId="{8F7C9EA9-AA1F-4D23-AC5F-3A717E93415E}" type="pres">
      <dgm:prSet presAssocID="{14B639E0-B2F0-455C-966A-4ED96D6D3C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C47E87-8464-45F4-AB8D-9A419B33912A}" type="pres">
      <dgm:prSet presAssocID="{EF6EF001-94A4-48FA-B6D8-599F44F287C6}" presName="gear1" presStyleLbl="node1" presStyleIdx="0" presStyleCnt="3" custScaleX="77027" custScaleY="72401">
        <dgm:presLayoutVars>
          <dgm:chMax val="1"/>
          <dgm:bulletEnabled val="1"/>
        </dgm:presLayoutVars>
      </dgm:prSet>
      <dgm:spPr/>
    </dgm:pt>
    <dgm:pt modelId="{7A9AD44A-EF3B-4097-89B7-AB8DCBEDC2CF}" type="pres">
      <dgm:prSet presAssocID="{EF6EF001-94A4-48FA-B6D8-599F44F287C6}" presName="gear1srcNode" presStyleLbl="node1" presStyleIdx="0" presStyleCnt="3"/>
      <dgm:spPr/>
    </dgm:pt>
    <dgm:pt modelId="{575732DF-0CC0-4479-96FF-A7F5D731BDC8}" type="pres">
      <dgm:prSet presAssocID="{EF6EF001-94A4-48FA-B6D8-599F44F287C6}" presName="gear1dstNode" presStyleLbl="node1" presStyleIdx="0" presStyleCnt="3"/>
      <dgm:spPr/>
    </dgm:pt>
    <dgm:pt modelId="{BC90B258-D9CC-49A1-BD7C-E6CEE2C692B8}" type="pres">
      <dgm:prSet presAssocID="{A6CBF0F3-8095-4CED-990B-41DF32FB9AA2}" presName="gear2" presStyleLbl="node1" presStyleIdx="1" presStyleCnt="3">
        <dgm:presLayoutVars>
          <dgm:chMax val="1"/>
          <dgm:bulletEnabled val="1"/>
        </dgm:presLayoutVars>
      </dgm:prSet>
      <dgm:spPr/>
    </dgm:pt>
    <dgm:pt modelId="{9656D18C-D296-4A11-AA12-EDE72A3BACDF}" type="pres">
      <dgm:prSet presAssocID="{A6CBF0F3-8095-4CED-990B-41DF32FB9AA2}" presName="gear2srcNode" presStyleLbl="node1" presStyleIdx="1" presStyleCnt="3"/>
      <dgm:spPr/>
    </dgm:pt>
    <dgm:pt modelId="{F1C9D288-AE38-43F8-9875-F96B980EC398}" type="pres">
      <dgm:prSet presAssocID="{A6CBF0F3-8095-4CED-990B-41DF32FB9AA2}" presName="gear2dstNode" presStyleLbl="node1" presStyleIdx="1" presStyleCnt="3"/>
      <dgm:spPr/>
    </dgm:pt>
    <dgm:pt modelId="{221434F0-DEBD-4CCD-9024-AB0B0ED3EED5}" type="pres">
      <dgm:prSet presAssocID="{94D71D2B-DC74-44A5-A6BD-99E75393FF1A}" presName="gear3" presStyleLbl="node1" presStyleIdx="2" presStyleCnt="3" custLinFactNeighborX="-728" custLinFactNeighborY="2913"/>
      <dgm:spPr/>
    </dgm:pt>
    <dgm:pt modelId="{15CB0343-C609-426D-8BB2-90D144725C5A}" type="pres">
      <dgm:prSet presAssocID="{94D71D2B-DC74-44A5-A6BD-99E75393FF1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14EA2A-72BE-469D-A8A4-419D31C76776}" type="pres">
      <dgm:prSet presAssocID="{94D71D2B-DC74-44A5-A6BD-99E75393FF1A}" presName="gear3srcNode" presStyleLbl="node1" presStyleIdx="2" presStyleCnt="3"/>
      <dgm:spPr/>
    </dgm:pt>
    <dgm:pt modelId="{2B7DEF50-E7CF-45C3-8807-F3E60FB6A443}" type="pres">
      <dgm:prSet presAssocID="{94D71D2B-DC74-44A5-A6BD-99E75393FF1A}" presName="gear3dstNode" presStyleLbl="node1" presStyleIdx="2" presStyleCnt="3"/>
      <dgm:spPr/>
    </dgm:pt>
    <dgm:pt modelId="{F3FDB0F6-7E2B-447B-B56B-3CE7DC526CAB}" type="pres">
      <dgm:prSet presAssocID="{F0EF0058-0AAC-420B-B490-911E5700BDB5}" presName="connector1" presStyleLbl="sibTrans2D1" presStyleIdx="0" presStyleCnt="3"/>
      <dgm:spPr/>
    </dgm:pt>
    <dgm:pt modelId="{EFEA9CD3-9305-4768-9EC5-088CD4C6776B}" type="pres">
      <dgm:prSet presAssocID="{7C82311E-0F0A-4736-9087-41F5B88A9DAF}" presName="connector2" presStyleLbl="sibTrans2D1" presStyleIdx="1" presStyleCnt="3"/>
      <dgm:spPr/>
    </dgm:pt>
    <dgm:pt modelId="{9AA80827-B56A-4F79-9E6C-F69DCE408FAA}" type="pres">
      <dgm:prSet presAssocID="{C84B96BA-41EC-4C84-9E99-FEA23078198A}" presName="connector3" presStyleLbl="sibTrans2D1" presStyleIdx="2" presStyleCnt="3"/>
      <dgm:spPr/>
    </dgm:pt>
  </dgm:ptLst>
  <dgm:cxnLst>
    <dgm:cxn modelId="{C66D2403-9FC0-4332-A5DD-C23E6F429CC0}" srcId="{14B639E0-B2F0-455C-966A-4ED96D6D3C28}" destId="{EF6EF001-94A4-48FA-B6D8-599F44F287C6}" srcOrd="0" destOrd="0" parTransId="{F1B018AD-8C8F-49EE-BB5F-229FEC94EADF}" sibTransId="{F0EF0058-0AAC-420B-B490-911E5700BDB5}"/>
    <dgm:cxn modelId="{4463C809-1FE6-40D0-8955-EA2AFCA74CC3}" type="presOf" srcId="{EF6EF001-94A4-48FA-B6D8-599F44F287C6}" destId="{2AC47E87-8464-45F4-AB8D-9A419B33912A}" srcOrd="0" destOrd="0" presId="urn:microsoft.com/office/officeart/2005/8/layout/gear1"/>
    <dgm:cxn modelId="{23355C0A-4E34-4947-842A-C536C9E82ABD}" type="presOf" srcId="{94D71D2B-DC74-44A5-A6BD-99E75393FF1A}" destId="{2B7DEF50-E7CF-45C3-8807-F3E60FB6A443}" srcOrd="3" destOrd="0" presId="urn:microsoft.com/office/officeart/2005/8/layout/gear1"/>
    <dgm:cxn modelId="{4A134522-5AB5-4D24-B22B-649CF7A5E9A2}" type="presOf" srcId="{EF6EF001-94A4-48FA-B6D8-599F44F287C6}" destId="{7A9AD44A-EF3B-4097-89B7-AB8DCBEDC2CF}" srcOrd="1" destOrd="0" presId="urn:microsoft.com/office/officeart/2005/8/layout/gear1"/>
    <dgm:cxn modelId="{59D35C24-17C8-4D27-9AF8-FC0E0D0BA316}" srcId="{14B639E0-B2F0-455C-966A-4ED96D6D3C28}" destId="{86838AAF-9575-432D-9325-3FAB7AD269A5}" srcOrd="5" destOrd="0" parTransId="{4EF6B90C-B5C7-4DDE-BDC8-1C7ABF5E6DDD}" sibTransId="{D8D3C7B0-274C-4A53-A722-38E67A2D2393}"/>
    <dgm:cxn modelId="{2238412E-3C0E-4486-89B4-2FAEC583D358}" type="presOf" srcId="{7C82311E-0F0A-4736-9087-41F5B88A9DAF}" destId="{EFEA9CD3-9305-4768-9EC5-088CD4C6776B}" srcOrd="0" destOrd="0" presId="urn:microsoft.com/office/officeart/2005/8/layout/gear1"/>
    <dgm:cxn modelId="{CC878732-84A1-4A4C-9BF0-56837C99CDB8}" type="presOf" srcId="{A6CBF0F3-8095-4CED-990B-41DF32FB9AA2}" destId="{F1C9D288-AE38-43F8-9875-F96B980EC398}" srcOrd="2" destOrd="0" presId="urn:microsoft.com/office/officeart/2005/8/layout/gear1"/>
    <dgm:cxn modelId="{D6476936-222C-4E12-B1DB-8EF335197E3F}" type="presOf" srcId="{F0EF0058-0AAC-420B-B490-911E5700BDB5}" destId="{F3FDB0F6-7E2B-447B-B56B-3CE7DC526CAB}" srcOrd="0" destOrd="0" presId="urn:microsoft.com/office/officeart/2005/8/layout/gear1"/>
    <dgm:cxn modelId="{CDEC3361-58D6-45D4-8C64-0ED7E655D259}" type="presOf" srcId="{EF6EF001-94A4-48FA-B6D8-599F44F287C6}" destId="{575732DF-0CC0-4479-96FF-A7F5D731BDC8}" srcOrd="2" destOrd="0" presId="urn:microsoft.com/office/officeart/2005/8/layout/gear1"/>
    <dgm:cxn modelId="{5107744B-2FB7-435E-AF37-D406D088DC66}" type="presOf" srcId="{94D71D2B-DC74-44A5-A6BD-99E75393FF1A}" destId="{CA14EA2A-72BE-469D-A8A4-419D31C76776}" srcOrd="2" destOrd="0" presId="urn:microsoft.com/office/officeart/2005/8/layout/gear1"/>
    <dgm:cxn modelId="{0F48EB54-6AD9-4D24-9984-75E16EC53D43}" type="presOf" srcId="{A6CBF0F3-8095-4CED-990B-41DF32FB9AA2}" destId="{9656D18C-D296-4A11-AA12-EDE72A3BACDF}" srcOrd="1" destOrd="0" presId="urn:microsoft.com/office/officeart/2005/8/layout/gear1"/>
    <dgm:cxn modelId="{51AE635A-A6A8-42FD-A649-5362904382B4}" srcId="{14B639E0-B2F0-455C-966A-4ED96D6D3C28}" destId="{A6CBF0F3-8095-4CED-990B-41DF32FB9AA2}" srcOrd="1" destOrd="0" parTransId="{CDD2490E-9899-403E-A5AA-BAFF009D4230}" sibTransId="{7C82311E-0F0A-4736-9087-41F5B88A9DAF}"/>
    <dgm:cxn modelId="{5162E690-E258-43F7-BB9A-8A8A78CB4906}" srcId="{14B639E0-B2F0-455C-966A-4ED96D6D3C28}" destId="{7CF2681E-73AB-4610-A85B-67D40898464A}" srcOrd="4" destOrd="0" parTransId="{381988FD-1159-41D3-9953-B2F8866EDA25}" sibTransId="{67C3FCF3-1F6A-4B9D-B175-3AA5BE10D0F3}"/>
    <dgm:cxn modelId="{B629FEA6-7440-4DC2-83E8-D945CA1D6F6E}" srcId="{14B639E0-B2F0-455C-966A-4ED96D6D3C28}" destId="{94D71D2B-DC74-44A5-A6BD-99E75393FF1A}" srcOrd="2" destOrd="0" parTransId="{A0EE4F80-9E01-40E6-8612-4B0F32B7C620}" sibTransId="{C84B96BA-41EC-4C84-9E99-FEA23078198A}"/>
    <dgm:cxn modelId="{ECD1FCB0-EA37-4911-85AF-90F75B689646}" type="presOf" srcId="{94D71D2B-DC74-44A5-A6BD-99E75393FF1A}" destId="{15CB0343-C609-426D-8BB2-90D144725C5A}" srcOrd="1" destOrd="0" presId="urn:microsoft.com/office/officeart/2005/8/layout/gear1"/>
    <dgm:cxn modelId="{33FB09B8-B80F-4114-A848-8114D20E38D4}" type="presOf" srcId="{C84B96BA-41EC-4C84-9E99-FEA23078198A}" destId="{9AA80827-B56A-4F79-9E6C-F69DCE408FAA}" srcOrd="0" destOrd="0" presId="urn:microsoft.com/office/officeart/2005/8/layout/gear1"/>
    <dgm:cxn modelId="{B3A71DB8-FB1B-4489-90F0-BA667636E50C}" type="presOf" srcId="{14B639E0-B2F0-455C-966A-4ED96D6D3C28}" destId="{8F7C9EA9-AA1F-4D23-AC5F-3A717E93415E}" srcOrd="0" destOrd="0" presId="urn:microsoft.com/office/officeart/2005/8/layout/gear1"/>
    <dgm:cxn modelId="{798774BF-1B96-4475-AB50-D8C3895DD0C9}" type="presOf" srcId="{A6CBF0F3-8095-4CED-990B-41DF32FB9AA2}" destId="{BC90B258-D9CC-49A1-BD7C-E6CEE2C692B8}" srcOrd="0" destOrd="0" presId="urn:microsoft.com/office/officeart/2005/8/layout/gear1"/>
    <dgm:cxn modelId="{8B76C3D4-A911-41B4-B11B-444467AC348E}" type="presOf" srcId="{94D71D2B-DC74-44A5-A6BD-99E75393FF1A}" destId="{221434F0-DEBD-4CCD-9024-AB0B0ED3EED5}" srcOrd="0" destOrd="0" presId="urn:microsoft.com/office/officeart/2005/8/layout/gear1"/>
    <dgm:cxn modelId="{CF8A07E8-8E19-472B-B5AC-AF743732F8A1}" srcId="{14B639E0-B2F0-455C-966A-4ED96D6D3C28}" destId="{9FEDDD4A-03D8-4D8C-B361-13597B73051E}" srcOrd="3" destOrd="0" parTransId="{E92B2B8E-BFE1-4B1F-8564-2C582EA76871}" sibTransId="{F084D5FC-5092-47AA-8CE1-5BCEC872F0C9}"/>
    <dgm:cxn modelId="{E2A6BC28-9053-42BF-B344-C874B78A2614}" type="presParOf" srcId="{8F7C9EA9-AA1F-4D23-AC5F-3A717E93415E}" destId="{2AC47E87-8464-45F4-AB8D-9A419B33912A}" srcOrd="0" destOrd="0" presId="urn:microsoft.com/office/officeart/2005/8/layout/gear1"/>
    <dgm:cxn modelId="{D71AF236-E5FA-4B28-BFA8-50AEB2125FF1}" type="presParOf" srcId="{8F7C9EA9-AA1F-4D23-AC5F-3A717E93415E}" destId="{7A9AD44A-EF3B-4097-89B7-AB8DCBEDC2CF}" srcOrd="1" destOrd="0" presId="urn:microsoft.com/office/officeart/2005/8/layout/gear1"/>
    <dgm:cxn modelId="{E7339837-D34A-4028-93D7-CDF48BB83A19}" type="presParOf" srcId="{8F7C9EA9-AA1F-4D23-AC5F-3A717E93415E}" destId="{575732DF-0CC0-4479-96FF-A7F5D731BDC8}" srcOrd="2" destOrd="0" presId="urn:microsoft.com/office/officeart/2005/8/layout/gear1"/>
    <dgm:cxn modelId="{6A72C822-D5B3-4360-B9C7-4A396227B056}" type="presParOf" srcId="{8F7C9EA9-AA1F-4D23-AC5F-3A717E93415E}" destId="{BC90B258-D9CC-49A1-BD7C-E6CEE2C692B8}" srcOrd="3" destOrd="0" presId="urn:microsoft.com/office/officeart/2005/8/layout/gear1"/>
    <dgm:cxn modelId="{A485BE97-F94B-4BD2-AE3A-7DB2DB37646F}" type="presParOf" srcId="{8F7C9EA9-AA1F-4D23-AC5F-3A717E93415E}" destId="{9656D18C-D296-4A11-AA12-EDE72A3BACDF}" srcOrd="4" destOrd="0" presId="urn:microsoft.com/office/officeart/2005/8/layout/gear1"/>
    <dgm:cxn modelId="{DFCFFD19-6222-4BB4-89F3-7ED269F55CC4}" type="presParOf" srcId="{8F7C9EA9-AA1F-4D23-AC5F-3A717E93415E}" destId="{F1C9D288-AE38-43F8-9875-F96B980EC398}" srcOrd="5" destOrd="0" presId="urn:microsoft.com/office/officeart/2005/8/layout/gear1"/>
    <dgm:cxn modelId="{A6C5C30F-183A-4A58-A51F-AE11F0A7CB50}" type="presParOf" srcId="{8F7C9EA9-AA1F-4D23-AC5F-3A717E93415E}" destId="{221434F0-DEBD-4CCD-9024-AB0B0ED3EED5}" srcOrd="6" destOrd="0" presId="urn:microsoft.com/office/officeart/2005/8/layout/gear1"/>
    <dgm:cxn modelId="{1CB0A0C2-5C52-4453-9BCA-E955069FAAFA}" type="presParOf" srcId="{8F7C9EA9-AA1F-4D23-AC5F-3A717E93415E}" destId="{15CB0343-C609-426D-8BB2-90D144725C5A}" srcOrd="7" destOrd="0" presId="urn:microsoft.com/office/officeart/2005/8/layout/gear1"/>
    <dgm:cxn modelId="{F18A13A2-AA92-426E-81DF-5BE00CDF74B5}" type="presParOf" srcId="{8F7C9EA9-AA1F-4D23-AC5F-3A717E93415E}" destId="{CA14EA2A-72BE-469D-A8A4-419D31C76776}" srcOrd="8" destOrd="0" presId="urn:microsoft.com/office/officeart/2005/8/layout/gear1"/>
    <dgm:cxn modelId="{61F285E7-D726-4C4E-BC42-724F48C1172A}" type="presParOf" srcId="{8F7C9EA9-AA1F-4D23-AC5F-3A717E93415E}" destId="{2B7DEF50-E7CF-45C3-8807-F3E60FB6A443}" srcOrd="9" destOrd="0" presId="urn:microsoft.com/office/officeart/2005/8/layout/gear1"/>
    <dgm:cxn modelId="{76F58148-328D-4D59-9342-1BE97B5F328D}" type="presParOf" srcId="{8F7C9EA9-AA1F-4D23-AC5F-3A717E93415E}" destId="{F3FDB0F6-7E2B-447B-B56B-3CE7DC526CAB}" srcOrd="10" destOrd="0" presId="urn:microsoft.com/office/officeart/2005/8/layout/gear1"/>
    <dgm:cxn modelId="{51FB8178-B2EF-4C51-9192-5DA5C92B53E2}" type="presParOf" srcId="{8F7C9EA9-AA1F-4D23-AC5F-3A717E93415E}" destId="{EFEA9CD3-9305-4768-9EC5-088CD4C6776B}" srcOrd="11" destOrd="0" presId="urn:microsoft.com/office/officeart/2005/8/layout/gear1"/>
    <dgm:cxn modelId="{2D4B7367-56B5-4766-8BA0-9D50CA82E44E}" type="presParOf" srcId="{8F7C9EA9-AA1F-4D23-AC5F-3A717E93415E}" destId="{9AA80827-B56A-4F79-9E6C-F69DCE408F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640B5-0680-42D0-BE7F-A52153C570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641427B-88F4-4938-972C-BFD3B4CCE9CA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Väliaikainen valmistelu-toimielin, yhdyspinta-jaosto</a:t>
          </a:r>
        </a:p>
      </dgm:t>
    </dgm:pt>
    <dgm:pt modelId="{83F617AF-CFB1-44E8-8592-6446A2BACB7D}" type="parTrans" cxnId="{9B126A16-5C3F-4B14-90AB-FE915C3AB453}">
      <dgm:prSet/>
      <dgm:spPr/>
      <dgm:t>
        <a:bodyPr/>
        <a:lstStyle/>
        <a:p>
          <a:endParaRPr lang="fi-FI" noProof="0"/>
        </a:p>
      </dgm:t>
    </dgm:pt>
    <dgm:pt modelId="{767EA5D2-7292-4E51-BD31-46A37496B755}" type="sibTrans" cxnId="{9B126A16-5C3F-4B14-90AB-FE915C3AB453}">
      <dgm:prSet/>
      <dgm:spPr/>
      <dgm:t>
        <a:bodyPr/>
        <a:lstStyle/>
        <a:p>
          <a:endParaRPr lang="fi-FI" noProof="0"/>
        </a:p>
      </dgm:t>
    </dgm:pt>
    <dgm:pt modelId="{DDAE6C93-14A1-461B-9891-50061E7AA7D2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Lapset puheeksi -ohjausryhmä</a:t>
          </a:r>
        </a:p>
      </dgm:t>
    </dgm:pt>
    <dgm:pt modelId="{EEA60DDA-4BD6-45F4-96AD-2877D4919998}" type="parTrans" cxnId="{0D5DAF05-76C8-4380-B159-D7491A96D9B5}">
      <dgm:prSet/>
      <dgm:spPr/>
      <dgm:t>
        <a:bodyPr/>
        <a:lstStyle/>
        <a:p>
          <a:endParaRPr lang="fi-FI" noProof="0"/>
        </a:p>
      </dgm:t>
    </dgm:pt>
    <dgm:pt modelId="{EC63577D-8904-4FB1-93EF-D2E058F6D551}" type="sibTrans" cxnId="{0D5DAF05-76C8-4380-B159-D7491A96D9B5}">
      <dgm:prSet/>
      <dgm:spPr/>
      <dgm:t>
        <a:bodyPr/>
        <a:lstStyle/>
        <a:p>
          <a:endParaRPr lang="fi-FI" noProof="0"/>
        </a:p>
      </dgm:t>
    </dgm:pt>
    <dgm:pt modelId="{2F997355-06BF-4ABB-B5DE-0D91C6F39C77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endParaRPr lang="fi-FI" sz="1250" b="1" noProof="0">
            <a:solidFill>
              <a:schemeClr val="tx1"/>
            </a:solidFill>
            <a:latin typeface="Raleway" panose="020B0803030101060003" pitchFamily="34" charset="0"/>
          </a:endParaRPr>
        </a:p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Palliatiivisen hoidon ja saattohoidon kehittäjä-verkosto</a:t>
          </a:r>
        </a:p>
      </dgm:t>
    </dgm:pt>
    <dgm:pt modelId="{71E9FF9F-4617-448A-97F7-8E08B3B62CBC}" type="parTrans" cxnId="{A2BA11FF-F116-4A89-A37A-FE2807F0E69C}">
      <dgm:prSet/>
      <dgm:spPr/>
      <dgm:t>
        <a:bodyPr/>
        <a:lstStyle/>
        <a:p>
          <a:endParaRPr lang="fi-FI" noProof="0"/>
        </a:p>
      </dgm:t>
    </dgm:pt>
    <dgm:pt modelId="{D521E96D-519E-454B-8D8E-7857458FC2E3}" type="sibTrans" cxnId="{A2BA11FF-F116-4A89-A37A-FE2807F0E69C}">
      <dgm:prSet/>
      <dgm:spPr/>
      <dgm:t>
        <a:bodyPr/>
        <a:lstStyle/>
        <a:p>
          <a:endParaRPr lang="fi-FI" noProof="0"/>
        </a:p>
      </dgm:t>
    </dgm:pt>
    <dgm:pt modelId="{04A4ACFE-4644-4977-ADDF-484C32B7307B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Diabetes-osaajien verkosto</a:t>
          </a:r>
        </a:p>
      </dgm:t>
    </dgm:pt>
    <dgm:pt modelId="{5BE0BED2-CCBE-4D7C-83EE-75C55E49EF69}" type="parTrans" cxnId="{ECF2A92B-EB3D-4026-9E31-2FB22A1307D1}">
      <dgm:prSet/>
      <dgm:spPr/>
      <dgm:t>
        <a:bodyPr/>
        <a:lstStyle/>
        <a:p>
          <a:endParaRPr lang="fi-FI" noProof="0"/>
        </a:p>
      </dgm:t>
    </dgm:pt>
    <dgm:pt modelId="{F721201B-65FD-4C1A-BB83-92168FB3107C}" type="sibTrans" cxnId="{ECF2A92B-EB3D-4026-9E31-2FB22A1307D1}">
      <dgm:prSet/>
      <dgm:spPr>
        <a:solidFill>
          <a:schemeClr val="accent1"/>
        </a:solidFill>
      </dgm:spPr>
      <dgm:t>
        <a:bodyPr/>
        <a:lstStyle/>
        <a:p>
          <a:endParaRPr lang="fi-FI" noProof="0"/>
        </a:p>
      </dgm:t>
    </dgm:pt>
    <dgm:pt modelId="{2E076759-90BE-4E7E-A2B4-2ACEE439CA61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Henkilöstö-järjestöjen edustajat jaostoissa</a:t>
          </a:r>
        </a:p>
      </dgm:t>
    </dgm:pt>
    <dgm:pt modelId="{A9FC35F1-7BBA-4E10-B228-6C8BE97CD5B6}" type="parTrans" cxnId="{76E5AFA0-6BD8-45E3-9772-03C416D27A88}">
      <dgm:prSet/>
      <dgm:spPr/>
      <dgm:t>
        <a:bodyPr/>
        <a:lstStyle/>
        <a:p>
          <a:endParaRPr lang="fi-FI" noProof="0"/>
        </a:p>
      </dgm:t>
    </dgm:pt>
    <dgm:pt modelId="{B96D0374-EAED-4A5D-A97E-F072E7E25DD2}" type="sibTrans" cxnId="{76E5AFA0-6BD8-45E3-9772-03C416D27A88}">
      <dgm:prSet/>
      <dgm:spPr/>
      <dgm:t>
        <a:bodyPr/>
        <a:lstStyle/>
        <a:p>
          <a:endParaRPr lang="fi-FI" noProof="0"/>
        </a:p>
      </dgm:t>
    </dgm:pt>
    <dgm:pt modelId="{712065CA-8120-42CC-95E2-6273AED2481F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Maakunnallinen mielenterveys- ja päihdetyön kehittäjä-verkosto</a:t>
          </a:r>
        </a:p>
      </dgm:t>
    </dgm:pt>
    <dgm:pt modelId="{2175A9D4-9041-4D6B-A474-2F577327819F}" type="parTrans" cxnId="{58BD13BB-27B9-4676-B7DE-036ACCA0027C}">
      <dgm:prSet/>
      <dgm:spPr/>
      <dgm:t>
        <a:bodyPr/>
        <a:lstStyle/>
        <a:p>
          <a:endParaRPr lang="fi-FI" noProof="0"/>
        </a:p>
      </dgm:t>
    </dgm:pt>
    <dgm:pt modelId="{63D4706E-0EF7-4E38-A9EE-CD297C6600BD}" type="sibTrans" cxnId="{58BD13BB-27B9-4676-B7DE-036ACCA0027C}">
      <dgm:prSet/>
      <dgm:spPr/>
      <dgm:t>
        <a:bodyPr/>
        <a:lstStyle/>
        <a:p>
          <a:endParaRPr lang="fi-FI" noProof="0"/>
        </a:p>
      </dgm:t>
    </dgm:pt>
    <dgm:pt modelId="{8E28A2E5-CE1C-4087-B96B-8B5FEE4C886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Keski-Suomen perhekeskus-yhdyshenkilö-verkosto </a:t>
          </a:r>
        </a:p>
      </dgm:t>
    </dgm:pt>
    <dgm:pt modelId="{4CD5CFDE-E734-4C23-A704-DCCDA9D24F29}" type="parTrans" cxnId="{319DE8BF-EBEA-42C7-8AA5-577E99CF0FBA}">
      <dgm:prSet/>
      <dgm:spPr/>
      <dgm:t>
        <a:bodyPr/>
        <a:lstStyle/>
        <a:p>
          <a:endParaRPr lang="fi-FI" noProof="0"/>
        </a:p>
      </dgm:t>
    </dgm:pt>
    <dgm:pt modelId="{6294D513-046C-45A0-B4F2-53EC1C7CE0E0}" type="sibTrans" cxnId="{319DE8BF-EBEA-42C7-8AA5-577E99CF0FBA}">
      <dgm:prSet/>
      <dgm:spPr/>
      <dgm:t>
        <a:bodyPr/>
        <a:lstStyle/>
        <a:p>
          <a:endParaRPr lang="fi-FI" noProof="0"/>
        </a:p>
      </dgm:t>
    </dgm:pt>
    <dgm:pt modelId="{643467F6-071E-4867-AB24-F8E90CAEC90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Osallisuus ja järjestö-yhteistyöryhmä</a:t>
          </a:r>
        </a:p>
      </dgm:t>
    </dgm:pt>
    <dgm:pt modelId="{47ADF8F2-4AE2-4378-858D-61DC27896B87}" type="parTrans" cxnId="{31E17BF6-21A2-4485-90FB-A4D83613F3FA}">
      <dgm:prSet/>
      <dgm:spPr/>
      <dgm:t>
        <a:bodyPr/>
        <a:lstStyle/>
        <a:p>
          <a:endParaRPr lang="fi-FI" noProof="0"/>
        </a:p>
      </dgm:t>
    </dgm:pt>
    <dgm:pt modelId="{D59F7EEC-75AF-4256-9191-F9B86AE66D5E}" type="sibTrans" cxnId="{31E17BF6-21A2-4485-90FB-A4D83613F3FA}">
      <dgm:prSet/>
      <dgm:spPr>
        <a:solidFill>
          <a:schemeClr val="accent1"/>
        </a:solidFill>
      </dgm:spPr>
      <dgm:t>
        <a:bodyPr/>
        <a:lstStyle/>
        <a:p>
          <a:endParaRPr lang="fi-FI" noProof="0"/>
        </a:p>
      </dgm:t>
    </dgm:pt>
    <dgm:pt modelId="{03DE6FEC-67E3-4022-A687-5F4BA430C4C0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Elämäntapa-ohjauksen kehittäjäryhmä</a:t>
          </a:r>
        </a:p>
      </dgm:t>
    </dgm:pt>
    <dgm:pt modelId="{6FC98378-6740-4A15-8114-7CAF7A9ACB92}" type="parTrans" cxnId="{C1A8A338-4D0D-4BA6-8E03-C1C1B1C53E62}">
      <dgm:prSet/>
      <dgm:spPr/>
      <dgm:t>
        <a:bodyPr/>
        <a:lstStyle/>
        <a:p>
          <a:endParaRPr lang="fi-FI" noProof="0"/>
        </a:p>
      </dgm:t>
    </dgm:pt>
    <dgm:pt modelId="{C1BC052F-EB6F-4223-86B5-1F14DD0688C3}" type="sibTrans" cxnId="{C1A8A338-4D0D-4BA6-8E03-C1C1B1C53E62}">
      <dgm:prSet/>
      <dgm:spPr>
        <a:solidFill>
          <a:schemeClr val="accent1"/>
        </a:solidFill>
      </dgm:spPr>
      <dgm:t>
        <a:bodyPr/>
        <a:lstStyle/>
        <a:p>
          <a:endParaRPr lang="fi-FI" noProof="0"/>
        </a:p>
      </dgm:t>
    </dgm:pt>
    <dgm:pt modelId="{AB4E285A-1128-499A-8014-B178052E7647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Keski-Suomen hyvinvointi-ryhmä </a:t>
          </a:r>
        </a:p>
      </dgm:t>
    </dgm:pt>
    <dgm:pt modelId="{6570DE61-A9BC-4705-B24C-0C91D8F05962}" type="parTrans" cxnId="{4731FDA5-120E-452D-B05C-54106C5A26E8}">
      <dgm:prSet/>
      <dgm:spPr/>
      <dgm:t>
        <a:bodyPr/>
        <a:lstStyle/>
        <a:p>
          <a:endParaRPr lang="fi-FI" noProof="0"/>
        </a:p>
      </dgm:t>
    </dgm:pt>
    <dgm:pt modelId="{75A5E361-0743-4DBE-8F93-134D25F86ED7}" type="sibTrans" cxnId="{4731FDA5-120E-452D-B05C-54106C5A26E8}">
      <dgm:prSet/>
      <dgm:spPr/>
      <dgm:t>
        <a:bodyPr/>
        <a:lstStyle/>
        <a:p>
          <a:endParaRPr lang="fi-FI" noProof="0"/>
        </a:p>
      </dgm:t>
    </dgm:pt>
    <dgm:pt modelId="{78202298-A116-4258-AFC8-D12D7790B61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Tulevaisuuden sosiaali- ja terveyskeskus -ohjelman ohjausryhmä </a:t>
          </a:r>
        </a:p>
      </dgm:t>
    </dgm:pt>
    <dgm:pt modelId="{ADCEE07D-1050-4458-AFA9-5F8A17E4AC43}" type="parTrans" cxnId="{29FC4314-8DF8-43D3-8962-1F83119733B6}">
      <dgm:prSet/>
      <dgm:spPr/>
      <dgm:t>
        <a:bodyPr/>
        <a:lstStyle/>
        <a:p>
          <a:endParaRPr lang="fi-FI" noProof="0"/>
        </a:p>
      </dgm:t>
    </dgm:pt>
    <dgm:pt modelId="{D72AB125-A691-4D37-9077-642732295F8F}" type="sibTrans" cxnId="{29FC4314-8DF8-43D3-8962-1F83119733B6}">
      <dgm:prSet/>
      <dgm:spPr/>
      <dgm:t>
        <a:bodyPr/>
        <a:lstStyle/>
        <a:p>
          <a:endParaRPr lang="fi-FI" noProof="0"/>
        </a:p>
      </dgm:t>
    </dgm:pt>
    <dgm:pt modelId="{0BA2F124-41B1-4891-B5A2-576D23E7387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Lapset, nuoret ja perheet –yhteistyö-työryhmä </a:t>
          </a:r>
        </a:p>
      </dgm:t>
    </dgm:pt>
    <dgm:pt modelId="{7B01C2EA-CC23-4FD2-A626-BBFBB882BB66}" type="parTrans" cxnId="{BE4D1860-45F3-4E50-B661-CD270F809B6D}">
      <dgm:prSet/>
      <dgm:spPr/>
      <dgm:t>
        <a:bodyPr/>
        <a:lstStyle/>
        <a:p>
          <a:endParaRPr lang="fi-FI" noProof="0"/>
        </a:p>
      </dgm:t>
    </dgm:pt>
    <dgm:pt modelId="{463672D8-9523-4285-81F7-6665E8558EC6}" type="sibTrans" cxnId="{BE4D1860-45F3-4E50-B661-CD270F809B6D}">
      <dgm:prSet/>
      <dgm:spPr/>
      <dgm:t>
        <a:bodyPr/>
        <a:lstStyle/>
        <a:p>
          <a:endParaRPr lang="fi-FI" noProof="0"/>
        </a:p>
      </dgm:t>
    </dgm:pt>
    <dgm:pt modelId="{2F322C03-B572-4A41-97C7-2812CC0F0A6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i-FI" sz="1250" b="1" noProof="0">
              <a:solidFill>
                <a:schemeClr val="tx1"/>
              </a:solidFill>
              <a:latin typeface="Raleway" panose="020B0803030101060003" pitchFamily="34" charset="0"/>
            </a:rPr>
            <a:t>OmaKS.fi sisältö-työryhmät</a:t>
          </a:r>
        </a:p>
      </dgm:t>
    </dgm:pt>
    <dgm:pt modelId="{F66E5096-3A79-45DE-9478-31A28B5C575E}" type="parTrans" cxnId="{E0D6B0DB-A497-4D48-98E7-1149C830426A}">
      <dgm:prSet/>
      <dgm:spPr/>
      <dgm:t>
        <a:bodyPr/>
        <a:lstStyle/>
        <a:p>
          <a:endParaRPr lang="fi-FI" noProof="0"/>
        </a:p>
      </dgm:t>
    </dgm:pt>
    <dgm:pt modelId="{6125AB6A-93E9-4EBE-A0E1-4DA5B4E1FD2A}" type="sibTrans" cxnId="{E0D6B0DB-A497-4D48-98E7-1149C830426A}">
      <dgm:prSet/>
      <dgm:spPr/>
      <dgm:t>
        <a:bodyPr/>
        <a:lstStyle/>
        <a:p>
          <a:endParaRPr lang="fi-FI" noProof="0"/>
        </a:p>
      </dgm:t>
    </dgm:pt>
    <dgm:pt modelId="{BC2F124A-FBA6-4F19-869F-76D1429C112F}" type="pres">
      <dgm:prSet presAssocID="{6AA640B5-0680-42D0-BE7F-A52153C57034}" presName="cycle" presStyleCnt="0">
        <dgm:presLayoutVars>
          <dgm:dir/>
          <dgm:resizeHandles val="exact"/>
        </dgm:presLayoutVars>
      </dgm:prSet>
      <dgm:spPr/>
    </dgm:pt>
    <dgm:pt modelId="{AD8FAD5C-0E9B-4810-97AD-78AAFAF8943C}" type="pres">
      <dgm:prSet presAssocID="{B641427B-88F4-4938-972C-BFD3B4CCE9CA}" presName="node" presStyleLbl="node1" presStyleIdx="0" presStyleCnt="13" custScaleX="205847" custScaleY="193528" custRadScaleRad="53913" custRadScaleInc="30841">
        <dgm:presLayoutVars>
          <dgm:bulletEnabled val="1"/>
        </dgm:presLayoutVars>
      </dgm:prSet>
      <dgm:spPr/>
    </dgm:pt>
    <dgm:pt modelId="{9C77437A-67E5-4845-9356-5A757F39B84B}" type="pres">
      <dgm:prSet presAssocID="{767EA5D2-7292-4E51-BD31-46A37496B755}" presName="sibTrans" presStyleLbl="sibTrans2D1" presStyleIdx="0" presStyleCnt="13" custLinFactX="-861117" custLinFactY="574754" custLinFactNeighborX="-900000" custLinFactNeighborY="600000"/>
      <dgm:spPr/>
    </dgm:pt>
    <dgm:pt modelId="{884D5D31-058D-48D9-BEA0-417E4D3F9803}" type="pres">
      <dgm:prSet presAssocID="{767EA5D2-7292-4E51-BD31-46A37496B755}" presName="connectorText" presStyleLbl="sibTrans2D1" presStyleIdx="0" presStyleCnt="13"/>
      <dgm:spPr/>
    </dgm:pt>
    <dgm:pt modelId="{C4AE1335-E213-49E9-AB67-BDF313248CBA}" type="pres">
      <dgm:prSet presAssocID="{8E28A2E5-CE1C-4087-B96B-8B5FEE4C886A}" presName="node" presStyleLbl="node1" presStyleIdx="1" presStyleCnt="13" custScaleX="205847" custScaleY="193528" custRadScaleRad="89206" custRadScaleInc="351933">
        <dgm:presLayoutVars>
          <dgm:bulletEnabled val="1"/>
        </dgm:presLayoutVars>
      </dgm:prSet>
      <dgm:spPr/>
    </dgm:pt>
    <dgm:pt modelId="{8C615273-6F84-469D-BC09-F0EFD36C0F8E}" type="pres">
      <dgm:prSet presAssocID="{6294D513-046C-45A0-B4F2-53EC1C7CE0E0}" presName="sibTrans" presStyleLbl="sibTrans2D1" presStyleIdx="1" presStyleCnt="13" custAng="4195665" custLinFactX="-896816" custLinFactY="501546" custLinFactNeighborX="-900000" custLinFactNeighborY="600000"/>
      <dgm:spPr/>
    </dgm:pt>
    <dgm:pt modelId="{E6CCD0FA-BFCD-488D-93EC-B5513522C8CD}" type="pres">
      <dgm:prSet presAssocID="{6294D513-046C-45A0-B4F2-53EC1C7CE0E0}" presName="connectorText" presStyleLbl="sibTrans2D1" presStyleIdx="1" presStyleCnt="13"/>
      <dgm:spPr/>
    </dgm:pt>
    <dgm:pt modelId="{01EE9DF8-82EA-4F97-AA38-C80067943A33}" type="pres">
      <dgm:prSet presAssocID="{0BA2F124-41B1-4891-B5A2-576D23E7387E}" presName="node" presStyleLbl="node1" presStyleIdx="2" presStyleCnt="13" custScaleX="205847" custScaleY="193528" custRadScaleRad="175901" custRadScaleInc="121466">
        <dgm:presLayoutVars>
          <dgm:bulletEnabled val="1"/>
        </dgm:presLayoutVars>
      </dgm:prSet>
      <dgm:spPr/>
    </dgm:pt>
    <dgm:pt modelId="{604AD07E-27D3-42C5-AF1E-C6F3DDFB945D}" type="pres">
      <dgm:prSet presAssocID="{463672D8-9523-4285-81F7-6665E8558EC6}" presName="sibTrans" presStyleLbl="sibTrans2D1" presStyleIdx="2" presStyleCnt="13" custLinFactX="-3200000" custLinFactY="544929" custLinFactNeighborX="-3269353" custLinFactNeighborY="600000"/>
      <dgm:spPr/>
    </dgm:pt>
    <dgm:pt modelId="{CCC4A145-F9AE-44B8-8A52-CF7E3C8D47EE}" type="pres">
      <dgm:prSet presAssocID="{463672D8-9523-4285-81F7-6665E8558EC6}" presName="connectorText" presStyleLbl="sibTrans2D1" presStyleIdx="2" presStyleCnt="13"/>
      <dgm:spPr/>
    </dgm:pt>
    <dgm:pt modelId="{B3F3806A-D03E-40C0-9C7D-F0C182BA0320}" type="pres">
      <dgm:prSet presAssocID="{712065CA-8120-42CC-95E2-6273AED2481F}" presName="node" presStyleLbl="node1" presStyleIdx="3" presStyleCnt="13" custScaleX="205847" custScaleY="193528" custRadScaleRad="165634" custRadScaleInc="81827">
        <dgm:presLayoutVars>
          <dgm:bulletEnabled val="1"/>
        </dgm:presLayoutVars>
      </dgm:prSet>
      <dgm:spPr/>
    </dgm:pt>
    <dgm:pt modelId="{FF310589-3D0F-4E36-A6D8-29AD81A45945}" type="pres">
      <dgm:prSet presAssocID="{63D4706E-0EF7-4E38-A9EE-CD297C6600BD}" presName="sibTrans" presStyleLbl="sibTrans2D1" presStyleIdx="3" presStyleCnt="13" custAng="12498890" custScaleX="2962" custScaleY="137554" custLinFactX="-200000" custLinFactY="200000" custLinFactNeighborX="-245262" custLinFactNeighborY="246017"/>
      <dgm:spPr/>
    </dgm:pt>
    <dgm:pt modelId="{FCA88AC9-7FF8-4836-9D9F-1F912E10CA57}" type="pres">
      <dgm:prSet presAssocID="{63D4706E-0EF7-4E38-A9EE-CD297C6600BD}" presName="connectorText" presStyleLbl="sibTrans2D1" presStyleIdx="3" presStyleCnt="13"/>
      <dgm:spPr/>
    </dgm:pt>
    <dgm:pt modelId="{36FC381C-536E-4CE7-80B4-E15F30195E6F}" type="pres">
      <dgm:prSet presAssocID="{2F322C03-B572-4A41-97C7-2812CC0F0A6B}" presName="node" presStyleLbl="node1" presStyleIdx="4" presStyleCnt="13" custScaleX="205847" custScaleY="193528" custRadScaleRad="16577" custRadScaleInc="368392">
        <dgm:presLayoutVars>
          <dgm:bulletEnabled val="1"/>
        </dgm:presLayoutVars>
      </dgm:prSet>
      <dgm:spPr/>
    </dgm:pt>
    <dgm:pt modelId="{AE49D78A-8CC6-462E-896F-8AE5E3171992}" type="pres">
      <dgm:prSet presAssocID="{6125AB6A-93E9-4EBE-A0E1-4DA5B4E1FD2A}" presName="sibTrans" presStyleLbl="sibTrans2D1" presStyleIdx="4" presStyleCnt="13" custAng="2274527" custLinFactX="-624121" custLinFactY="267128" custLinFactNeighborX="-700000" custLinFactNeighborY="300000"/>
      <dgm:spPr/>
    </dgm:pt>
    <dgm:pt modelId="{69931688-CEE8-4AFB-9A44-DA2167EC6C5E}" type="pres">
      <dgm:prSet presAssocID="{6125AB6A-93E9-4EBE-A0E1-4DA5B4E1FD2A}" presName="connectorText" presStyleLbl="sibTrans2D1" presStyleIdx="4" presStyleCnt="13"/>
      <dgm:spPr/>
    </dgm:pt>
    <dgm:pt modelId="{6951544D-7D67-4FB6-ABAD-1AB98E986653}" type="pres">
      <dgm:prSet presAssocID="{DDAE6C93-14A1-461B-9891-50061E7AA7D2}" presName="node" presStyleLbl="node1" presStyleIdx="5" presStyleCnt="13" custScaleX="205847" custScaleY="193528" custRadScaleRad="106687" custRadScaleInc="-88214">
        <dgm:presLayoutVars>
          <dgm:bulletEnabled val="1"/>
        </dgm:presLayoutVars>
      </dgm:prSet>
      <dgm:spPr/>
    </dgm:pt>
    <dgm:pt modelId="{02C761F9-C225-41F0-9D5A-94F2E23F8791}" type="pres">
      <dgm:prSet presAssocID="{EC63577D-8904-4FB1-93EF-D2E058F6D551}" presName="sibTrans" presStyleLbl="sibTrans2D1" presStyleIdx="5" presStyleCnt="13" custFlipVert="1" custFlipHor="1" custScaleX="20327" custScaleY="68649" custLinFactX="-100000" custLinFactY="33021" custLinFactNeighborX="-164073" custLinFactNeighborY="100000"/>
      <dgm:spPr/>
    </dgm:pt>
    <dgm:pt modelId="{69472E10-C790-4015-ADE3-132F9675D55B}" type="pres">
      <dgm:prSet presAssocID="{EC63577D-8904-4FB1-93EF-D2E058F6D551}" presName="connectorText" presStyleLbl="sibTrans2D1" presStyleIdx="5" presStyleCnt="13"/>
      <dgm:spPr/>
    </dgm:pt>
    <dgm:pt modelId="{EFA5560C-1462-4360-B5AC-1B2273BF3B97}" type="pres">
      <dgm:prSet presAssocID="{2F997355-06BF-4ABB-B5DE-0D91C6F39C77}" presName="node" presStyleLbl="node1" presStyleIdx="6" presStyleCnt="13" custScaleX="205847" custScaleY="193528" custRadScaleRad="82982" custRadScaleInc="824793">
        <dgm:presLayoutVars>
          <dgm:bulletEnabled val="1"/>
        </dgm:presLayoutVars>
      </dgm:prSet>
      <dgm:spPr/>
    </dgm:pt>
    <dgm:pt modelId="{D58BFBF4-CF6A-4072-A701-6D4E2829EE3C}" type="pres">
      <dgm:prSet presAssocID="{D521E96D-519E-454B-8D8E-7857458FC2E3}" presName="sibTrans" presStyleLbl="sibTrans2D1" presStyleIdx="6" presStyleCnt="13" custLinFactX="-146383" custLinFactY="200000" custLinFactNeighborX="-200000" custLinFactNeighborY="233312"/>
      <dgm:spPr/>
    </dgm:pt>
    <dgm:pt modelId="{FF8831C9-F892-46EE-A4A1-A30E71436D92}" type="pres">
      <dgm:prSet presAssocID="{D521E96D-519E-454B-8D8E-7857458FC2E3}" presName="connectorText" presStyleLbl="sibTrans2D1" presStyleIdx="6" presStyleCnt="13"/>
      <dgm:spPr/>
    </dgm:pt>
    <dgm:pt modelId="{DD3611AD-47A1-4045-82AD-DC169CAB8E7F}" type="pres">
      <dgm:prSet presAssocID="{78202298-A116-4258-AFC8-D12D7790B61E}" presName="node" presStyleLbl="node1" presStyleIdx="7" presStyleCnt="13" custScaleX="205847" custScaleY="193528" custRadScaleRad="82164" custRadScaleInc="-120226">
        <dgm:presLayoutVars>
          <dgm:bulletEnabled val="1"/>
        </dgm:presLayoutVars>
      </dgm:prSet>
      <dgm:spPr/>
    </dgm:pt>
    <dgm:pt modelId="{8CE86419-75FB-4C55-990B-94CF2A7A2AB6}" type="pres">
      <dgm:prSet presAssocID="{D72AB125-A691-4D37-9077-642732295F8F}" presName="sibTrans" presStyleLbl="sibTrans2D1" presStyleIdx="7" presStyleCnt="13" custAng="15342373" custLinFactX="-418050" custLinFactY="100000" custLinFactNeighborX="-500000" custLinFactNeighborY="138341"/>
      <dgm:spPr/>
    </dgm:pt>
    <dgm:pt modelId="{CD4ABC8E-23B1-4F07-A20A-2C172D2D0283}" type="pres">
      <dgm:prSet presAssocID="{D72AB125-A691-4D37-9077-642732295F8F}" presName="connectorText" presStyleLbl="sibTrans2D1" presStyleIdx="7" presStyleCnt="13"/>
      <dgm:spPr/>
    </dgm:pt>
    <dgm:pt modelId="{BE20FECD-13F0-4614-B84B-1BF8498FD759}" type="pres">
      <dgm:prSet presAssocID="{AB4E285A-1128-499A-8014-B178052E7647}" presName="node" presStyleLbl="node1" presStyleIdx="8" presStyleCnt="13" custScaleX="205847" custScaleY="193528" custRadScaleRad="103560" custRadScaleInc="86479">
        <dgm:presLayoutVars>
          <dgm:bulletEnabled val="1"/>
        </dgm:presLayoutVars>
      </dgm:prSet>
      <dgm:spPr/>
    </dgm:pt>
    <dgm:pt modelId="{EC758BC2-EBED-4850-8BA5-DCCCCF982EE9}" type="pres">
      <dgm:prSet presAssocID="{75A5E361-0743-4DBE-8F93-134D25F86ED7}" presName="sibTrans" presStyleLbl="sibTrans2D1" presStyleIdx="8" presStyleCnt="13" custLinFactX="-300000" custLinFactY="111566" custLinFactNeighborX="-366256" custLinFactNeighborY="200000"/>
      <dgm:spPr/>
    </dgm:pt>
    <dgm:pt modelId="{57B4E853-2638-4CEE-903D-8A0B11B6B7E7}" type="pres">
      <dgm:prSet presAssocID="{75A5E361-0743-4DBE-8F93-134D25F86ED7}" presName="connectorText" presStyleLbl="sibTrans2D1" presStyleIdx="8" presStyleCnt="13"/>
      <dgm:spPr/>
    </dgm:pt>
    <dgm:pt modelId="{D52C80B9-C97D-4414-A2C9-48639D6AC0E6}" type="pres">
      <dgm:prSet presAssocID="{03DE6FEC-67E3-4022-A687-5F4BA430C4C0}" presName="node" presStyleLbl="node1" presStyleIdx="9" presStyleCnt="13" custScaleX="205847" custScaleY="193528" custRadScaleRad="178367" custRadScaleInc="-54061">
        <dgm:presLayoutVars>
          <dgm:bulletEnabled val="1"/>
        </dgm:presLayoutVars>
      </dgm:prSet>
      <dgm:spPr/>
    </dgm:pt>
    <dgm:pt modelId="{9E22BEBA-82E2-4DF4-87DB-EF9AB1F10402}" type="pres">
      <dgm:prSet presAssocID="{C1BC052F-EB6F-4223-86B5-1F14DD0688C3}" presName="sibTrans" presStyleLbl="sibTrans2D1" presStyleIdx="9" presStyleCnt="13" custAng="2499394" custFlipHor="1" custScaleX="17850" custScaleY="191564" custLinFactY="364207" custLinFactNeighborX="27368" custLinFactNeighborY="400000"/>
      <dgm:spPr/>
    </dgm:pt>
    <dgm:pt modelId="{CE52DAFE-10B6-4C17-9ED5-6EE75445F545}" type="pres">
      <dgm:prSet presAssocID="{C1BC052F-EB6F-4223-86B5-1F14DD0688C3}" presName="connectorText" presStyleLbl="sibTrans2D1" presStyleIdx="9" presStyleCnt="13"/>
      <dgm:spPr/>
    </dgm:pt>
    <dgm:pt modelId="{BEA42724-C7A1-4EA1-88FA-F7ECB25497E1}" type="pres">
      <dgm:prSet presAssocID="{643467F6-071E-4867-AB24-F8E90CAEC90E}" presName="node" presStyleLbl="node1" presStyleIdx="10" presStyleCnt="13" custScaleX="205847" custScaleY="193528" custRadScaleRad="166414" custRadScaleInc="77697">
        <dgm:presLayoutVars>
          <dgm:bulletEnabled val="1"/>
        </dgm:presLayoutVars>
      </dgm:prSet>
      <dgm:spPr/>
    </dgm:pt>
    <dgm:pt modelId="{5C8CBF86-340F-4FE5-B188-820F43F91E13}" type="pres">
      <dgm:prSet presAssocID="{D59F7EEC-75AF-4256-9191-F9B86AE66D5E}" presName="sibTrans" presStyleLbl="sibTrans2D1" presStyleIdx="10" presStyleCnt="13" custAng="15708108" custFlipVert="0" custFlipHor="1" custScaleX="1389" custScaleY="187883" custLinFactX="-1964" custLinFactY="200000" custLinFactNeighborX="-100000" custLinFactNeighborY="273432"/>
      <dgm:spPr/>
    </dgm:pt>
    <dgm:pt modelId="{37F46E33-32D3-4EDE-9434-AAA770394DEE}" type="pres">
      <dgm:prSet presAssocID="{D59F7EEC-75AF-4256-9191-F9B86AE66D5E}" presName="connectorText" presStyleLbl="sibTrans2D1" presStyleIdx="10" presStyleCnt="13"/>
      <dgm:spPr/>
    </dgm:pt>
    <dgm:pt modelId="{9A492FA3-ACFC-447D-A63F-81BF0A15366A}" type="pres">
      <dgm:prSet presAssocID="{2E076759-90BE-4E7E-A2B4-2ACEE439CA61}" presName="node" presStyleLbl="node1" presStyleIdx="11" presStyleCnt="13" custScaleX="205847" custScaleY="193528" custRadScaleRad="183312" custRadScaleInc="1235790">
        <dgm:presLayoutVars>
          <dgm:bulletEnabled val="1"/>
        </dgm:presLayoutVars>
      </dgm:prSet>
      <dgm:spPr/>
    </dgm:pt>
    <dgm:pt modelId="{997F6CEC-4E36-409E-83AF-6A50D217ED37}" type="pres">
      <dgm:prSet presAssocID="{B96D0374-EAED-4A5D-A97E-F072E7E25DD2}" presName="sibTrans" presStyleLbl="sibTrans2D1" presStyleIdx="11" presStyleCnt="13" custAng="2274527" custFlipVert="1" custFlipHor="1" custScaleX="5614" custScaleY="62850" custLinFactX="-19159" custLinFactY="-64777" custLinFactNeighborX="-100000" custLinFactNeighborY="-100000"/>
      <dgm:spPr/>
    </dgm:pt>
    <dgm:pt modelId="{9E942667-DA4C-47EB-9BA2-3A69A211BCC4}" type="pres">
      <dgm:prSet presAssocID="{B96D0374-EAED-4A5D-A97E-F072E7E25DD2}" presName="connectorText" presStyleLbl="sibTrans2D1" presStyleIdx="11" presStyleCnt="13"/>
      <dgm:spPr/>
    </dgm:pt>
    <dgm:pt modelId="{37400378-10F8-4B04-B775-0900F64C4157}" type="pres">
      <dgm:prSet presAssocID="{04A4ACFE-4644-4977-ADDF-484C32B7307B}" presName="node" presStyleLbl="node1" presStyleIdx="12" presStyleCnt="13" custScaleX="205847" custScaleY="193528" custRadScaleRad="157910" custRadScaleInc="-491524">
        <dgm:presLayoutVars>
          <dgm:bulletEnabled val="1"/>
        </dgm:presLayoutVars>
      </dgm:prSet>
      <dgm:spPr/>
    </dgm:pt>
    <dgm:pt modelId="{67FAA57A-8698-4ED3-9309-E37E134225CC}" type="pres">
      <dgm:prSet presAssocID="{F721201B-65FD-4C1A-BB83-92168FB3107C}" presName="sibTrans" presStyleLbl="sibTrans2D1" presStyleIdx="12" presStyleCnt="13" custFlipHor="1" custScaleX="4318" custScaleY="31928" custLinFactX="-39638" custLinFactY="500000" custLinFactNeighborX="-100000" custLinFactNeighborY="590239"/>
      <dgm:spPr/>
    </dgm:pt>
    <dgm:pt modelId="{8E7FB742-2ECA-4536-8B1A-F11B762DF6F5}" type="pres">
      <dgm:prSet presAssocID="{F721201B-65FD-4C1A-BB83-92168FB3107C}" presName="connectorText" presStyleLbl="sibTrans2D1" presStyleIdx="12" presStyleCnt="13"/>
      <dgm:spPr/>
    </dgm:pt>
  </dgm:ptLst>
  <dgm:cxnLst>
    <dgm:cxn modelId="{90EC6E02-35D3-4A9D-9573-2CC3F17BBF56}" type="presOf" srcId="{B641427B-88F4-4938-972C-BFD3B4CCE9CA}" destId="{AD8FAD5C-0E9B-4810-97AD-78AAFAF8943C}" srcOrd="0" destOrd="0" presId="urn:microsoft.com/office/officeart/2005/8/layout/cycle2"/>
    <dgm:cxn modelId="{0D5DAF05-76C8-4380-B159-D7491A96D9B5}" srcId="{6AA640B5-0680-42D0-BE7F-A52153C57034}" destId="{DDAE6C93-14A1-461B-9891-50061E7AA7D2}" srcOrd="5" destOrd="0" parTransId="{EEA60DDA-4BD6-45F4-96AD-2877D4919998}" sibTransId="{EC63577D-8904-4FB1-93EF-D2E058F6D551}"/>
    <dgm:cxn modelId="{C8ED140F-AE84-4A28-A2E2-C5750499E82E}" type="presOf" srcId="{04A4ACFE-4644-4977-ADDF-484C32B7307B}" destId="{37400378-10F8-4B04-B775-0900F64C4157}" srcOrd="0" destOrd="0" presId="urn:microsoft.com/office/officeart/2005/8/layout/cycle2"/>
    <dgm:cxn modelId="{B5D55A11-AB78-49D1-A44B-6BE94D10A1DA}" type="presOf" srcId="{6125AB6A-93E9-4EBE-A0E1-4DA5B4E1FD2A}" destId="{AE49D78A-8CC6-462E-896F-8AE5E3171992}" srcOrd="0" destOrd="0" presId="urn:microsoft.com/office/officeart/2005/8/layout/cycle2"/>
    <dgm:cxn modelId="{29FC4314-8DF8-43D3-8962-1F83119733B6}" srcId="{6AA640B5-0680-42D0-BE7F-A52153C57034}" destId="{78202298-A116-4258-AFC8-D12D7790B61E}" srcOrd="7" destOrd="0" parTransId="{ADCEE07D-1050-4458-AFA9-5F8A17E4AC43}" sibTransId="{D72AB125-A691-4D37-9077-642732295F8F}"/>
    <dgm:cxn modelId="{9B126A16-5C3F-4B14-90AB-FE915C3AB453}" srcId="{6AA640B5-0680-42D0-BE7F-A52153C57034}" destId="{B641427B-88F4-4938-972C-BFD3B4CCE9CA}" srcOrd="0" destOrd="0" parTransId="{83F617AF-CFB1-44E8-8592-6446A2BACB7D}" sibTransId="{767EA5D2-7292-4E51-BD31-46A37496B755}"/>
    <dgm:cxn modelId="{753E9217-C3B6-423B-9414-32B783B90B93}" type="presOf" srcId="{D72AB125-A691-4D37-9077-642732295F8F}" destId="{8CE86419-75FB-4C55-990B-94CF2A7A2AB6}" srcOrd="0" destOrd="0" presId="urn:microsoft.com/office/officeart/2005/8/layout/cycle2"/>
    <dgm:cxn modelId="{59DFC618-815E-48AC-AC65-C4F6F4A16F9D}" type="presOf" srcId="{D521E96D-519E-454B-8D8E-7857458FC2E3}" destId="{D58BFBF4-CF6A-4072-A701-6D4E2829EE3C}" srcOrd="0" destOrd="0" presId="urn:microsoft.com/office/officeart/2005/8/layout/cycle2"/>
    <dgm:cxn modelId="{3E653319-E7D5-4AC5-AF7C-EA680805C5DC}" type="presOf" srcId="{C1BC052F-EB6F-4223-86B5-1F14DD0688C3}" destId="{CE52DAFE-10B6-4C17-9ED5-6EE75445F545}" srcOrd="1" destOrd="0" presId="urn:microsoft.com/office/officeart/2005/8/layout/cycle2"/>
    <dgm:cxn modelId="{4298111D-8E9B-4B8B-A399-F11C8132622C}" type="presOf" srcId="{78202298-A116-4258-AFC8-D12D7790B61E}" destId="{DD3611AD-47A1-4045-82AD-DC169CAB8E7F}" srcOrd="0" destOrd="0" presId="urn:microsoft.com/office/officeart/2005/8/layout/cycle2"/>
    <dgm:cxn modelId="{61D6851F-6DAB-4605-8F9E-D4E7E18E0A92}" type="presOf" srcId="{DDAE6C93-14A1-461B-9891-50061E7AA7D2}" destId="{6951544D-7D67-4FB6-ABAD-1AB98E986653}" srcOrd="0" destOrd="0" presId="urn:microsoft.com/office/officeart/2005/8/layout/cycle2"/>
    <dgm:cxn modelId="{0EBCC521-33C2-47C3-9897-C27B6D657E74}" type="presOf" srcId="{F721201B-65FD-4C1A-BB83-92168FB3107C}" destId="{67FAA57A-8698-4ED3-9309-E37E134225CC}" srcOrd="0" destOrd="0" presId="urn:microsoft.com/office/officeart/2005/8/layout/cycle2"/>
    <dgm:cxn modelId="{4633C924-8A33-4542-B6BE-E2DFA2A27BA7}" type="presOf" srcId="{2F997355-06BF-4ABB-B5DE-0D91C6F39C77}" destId="{EFA5560C-1462-4360-B5AC-1B2273BF3B97}" srcOrd="0" destOrd="0" presId="urn:microsoft.com/office/officeart/2005/8/layout/cycle2"/>
    <dgm:cxn modelId="{50935326-B5FD-4F93-8022-0A59728DCB9B}" type="presOf" srcId="{712065CA-8120-42CC-95E2-6273AED2481F}" destId="{B3F3806A-D03E-40C0-9C7D-F0C182BA0320}" srcOrd="0" destOrd="0" presId="urn:microsoft.com/office/officeart/2005/8/layout/cycle2"/>
    <dgm:cxn modelId="{ECF2A92B-EB3D-4026-9E31-2FB22A1307D1}" srcId="{6AA640B5-0680-42D0-BE7F-A52153C57034}" destId="{04A4ACFE-4644-4977-ADDF-484C32B7307B}" srcOrd="12" destOrd="0" parTransId="{5BE0BED2-CCBE-4D7C-83EE-75C55E49EF69}" sibTransId="{F721201B-65FD-4C1A-BB83-92168FB3107C}"/>
    <dgm:cxn modelId="{F2E22834-79A7-4F06-8E29-BF094B59D51D}" type="presOf" srcId="{AB4E285A-1128-499A-8014-B178052E7647}" destId="{BE20FECD-13F0-4614-B84B-1BF8498FD759}" srcOrd="0" destOrd="0" presId="urn:microsoft.com/office/officeart/2005/8/layout/cycle2"/>
    <dgm:cxn modelId="{C1A8A338-4D0D-4BA6-8E03-C1C1B1C53E62}" srcId="{6AA640B5-0680-42D0-BE7F-A52153C57034}" destId="{03DE6FEC-67E3-4022-A687-5F4BA430C4C0}" srcOrd="9" destOrd="0" parTransId="{6FC98378-6740-4A15-8114-7CAF7A9ACB92}" sibTransId="{C1BC052F-EB6F-4223-86B5-1F14DD0688C3}"/>
    <dgm:cxn modelId="{38C9F039-C32F-43FA-A43C-A8E597368597}" type="presOf" srcId="{D521E96D-519E-454B-8D8E-7857458FC2E3}" destId="{FF8831C9-F892-46EE-A4A1-A30E71436D92}" srcOrd="1" destOrd="0" presId="urn:microsoft.com/office/officeart/2005/8/layout/cycle2"/>
    <dgm:cxn modelId="{B130885C-987F-42CF-9689-E451C1B79D79}" type="presOf" srcId="{463672D8-9523-4285-81F7-6665E8558EC6}" destId="{CCC4A145-F9AE-44B8-8A52-CF7E3C8D47EE}" srcOrd="1" destOrd="0" presId="urn:microsoft.com/office/officeart/2005/8/layout/cycle2"/>
    <dgm:cxn modelId="{BE4D1860-45F3-4E50-B661-CD270F809B6D}" srcId="{6AA640B5-0680-42D0-BE7F-A52153C57034}" destId="{0BA2F124-41B1-4891-B5A2-576D23E7387E}" srcOrd="2" destOrd="0" parTransId="{7B01C2EA-CC23-4FD2-A626-BBFBB882BB66}" sibTransId="{463672D8-9523-4285-81F7-6665E8558EC6}"/>
    <dgm:cxn modelId="{42EA9660-2650-4719-9672-1012F19B3955}" type="presOf" srcId="{63D4706E-0EF7-4E38-A9EE-CD297C6600BD}" destId="{FCA88AC9-7FF8-4836-9D9F-1F912E10CA57}" srcOrd="1" destOrd="0" presId="urn:microsoft.com/office/officeart/2005/8/layout/cycle2"/>
    <dgm:cxn modelId="{CD80FD64-C319-4B02-ACA5-B15881E16A72}" type="presOf" srcId="{75A5E361-0743-4DBE-8F93-134D25F86ED7}" destId="{EC758BC2-EBED-4850-8BA5-DCCCCF982EE9}" srcOrd="0" destOrd="0" presId="urn:microsoft.com/office/officeart/2005/8/layout/cycle2"/>
    <dgm:cxn modelId="{B941CE48-DB80-4FC9-9172-6FA6C437E184}" type="presOf" srcId="{6294D513-046C-45A0-B4F2-53EC1C7CE0E0}" destId="{8C615273-6F84-469D-BC09-F0EFD36C0F8E}" srcOrd="0" destOrd="0" presId="urn:microsoft.com/office/officeart/2005/8/layout/cycle2"/>
    <dgm:cxn modelId="{246C4849-3AA9-44A9-8F97-AAAD9A73E951}" type="presOf" srcId="{F721201B-65FD-4C1A-BB83-92168FB3107C}" destId="{8E7FB742-2ECA-4536-8B1A-F11B762DF6F5}" srcOrd="1" destOrd="0" presId="urn:microsoft.com/office/officeart/2005/8/layout/cycle2"/>
    <dgm:cxn modelId="{DF5A1986-AC9E-4FFB-B87D-2FFFA7AD10FE}" type="presOf" srcId="{B96D0374-EAED-4A5D-A97E-F072E7E25DD2}" destId="{9E942667-DA4C-47EB-9BA2-3A69A211BCC4}" srcOrd="1" destOrd="0" presId="urn:microsoft.com/office/officeart/2005/8/layout/cycle2"/>
    <dgm:cxn modelId="{7D453886-40AF-4479-99C4-0C2DC423F25A}" type="presOf" srcId="{EC63577D-8904-4FB1-93EF-D2E058F6D551}" destId="{02C761F9-C225-41F0-9D5A-94F2E23F8791}" srcOrd="0" destOrd="0" presId="urn:microsoft.com/office/officeart/2005/8/layout/cycle2"/>
    <dgm:cxn modelId="{EA989E86-66CF-4C58-8899-198ACB92929D}" type="presOf" srcId="{6294D513-046C-45A0-B4F2-53EC1C7CE0E0}" destId="{E6CCD0FA-BFCD-488D-93EC-B5513522C8CD}" srcOrd="1" destOrd="0" presId="urn:microsoft.com/office/officeart/2005/8/layout/cycle2"/>
    <dgm:cxn modelId="{685D7D88-8CDD-44B8-909D-31763BB72E45}" type="presOf" srcId="{2F322C03-B572-4A41-97C7-2812CC0F0A6B}" destId="{36FC381C-536E-4CE7-80B4-E15F30195E6F}" srcOrd="0" destOrd="0" presId="urn:microsoft.com/office/officeart/2005/8/layout/cycle2"/>
    <dgm:cxn modelId="{2EB59D89-B2A7-49BF-A62A-BFFDFF45A9D3}" type="presOf" srcId="{2E076759-90BE-4E7E-A2B4-2ACEE439CA61}" destId="{9A492FA3-ACFC-447D-A63F-81BF0A15366A}" srcOrd="0" destOrd="0" presId="urn:microsoft.com/office/officeart/2005/8/layout/cycle2"/>
    <dgm:cxn modelId="{AA77F995-29AE-4114-9470-6EA6815D176C}" type="presOf" srcId="{463672D8-9523-4285-81F7-6665E8558EC6}" destId="{604AD07E-27D3-42C5-AF1E-C6F3DDFB945D}" srcOrd="0" destOrd="0" presId="urn:microsoft.com/office/officeart/2005/8/layout/cycle2"/>
    <dgm:cxn modelId="{7547409E-D712-4D8A-9325-1EA510DFE00B}" type="presOf" srcId="{63D4706E-0EF7-4E38-A9EE-CD297C6600BD}" destId="{FF310589-3D0F-4E36-A6D8-29AD81A45945}" srcOrd="0" destOrd="0" presId="urn:microsoft.com/office/officeart/2005/8/layout/cycle2"/>
    <dgm:cxn modelId="{C6B8599E-F02E-4E6B-AFAC-B09497435E13}" type="presOf" srcId="{03DE6FEC-67E3-4022-A687-5F4BA430C4C0}" destId="{D52C80B9-C97D-4414-A2C9-48639D6AC0E6}" srcOrd="0" destOrd="0" presId="urn:microsoft.com/office/officeart/2005/8/layout/cycle2"/>
    <dgm:cxn modelId="{76E5AFA0-6BD8-45E3-9772-03C416D27A88}" srcId="{6AA640B5-0680-42D0-BE7F-A52153C57034}" destId="{2E076759-90BE-4E7E-A2B4-2ACEE439CA61}" srcOrd="11" destOrd="0" parTransId="{A9FC35F1-7BBA-4E10-B228-6C8BE97CD5B6}" sibTransId="{B96D0374-EAED-4A5D-A97E-F072E7E25DD2}"/>
    <dgm:cxn modelId="{E76135A2-5B3F-4B50-8EEF-523F2DC4454D}" type="presOf" srcId="{75A5E361-0743-4DBE-8F93-134D25F86ED7}" destId="{57B4E853-2638-4CEE-903D-8A0B11B6B7E7}" srcOrd="1" destOrd="0" presId="urn:microsoft.com/office/officeart/2005/8/layout/cycle2"/>
    <dgm:cxn modelId="{C188B7A5-5EEA-494E-BECC-E927D6A46AED}" type="presOf" srcId="{6AA640B5-0680-42D0-BE7F-A52153C57034}" destId="{BC2F124A-FBA6-4F19-869F-76D1429C112F}" srcOrd="0" destOrd="0" presId="urn:microsoft.com/office/officeart/2005/8/layout/cycle2"/>
    <dgm:cxn modelId="{4731FDA5-120E-452D-B05C-54106C5A26E8}" srcId="{6AA640B5-0680-42D0-BE7F-A52153C57034}" destId="{AB4E285A-1128-499A-8014-B178052E7647}" srcOrd="8" destOrd="0" parTransId="{6570DE61-A9BC-4705-B24C-0C91D8F05962}" sibTransId="{75A5E361-0743-4DBE-8F93-134D25F86ED7}"/>
    <dgm:cxn modelId="{CCBD20A8-81AA-446E-BF72-3FED960D51D1}" type="presOf" srcId="{643467F6-071E-4867-AB24-F8E90CAEC90E}" destId="{BEA42724-C7A1-4EA1-88FA-F7ECB25497E1}" srcOrd="0" destOrd="0" presId="urn:microsoft.com/office/officeart/2005/8/layout/cycle2"/>
    <dgm:cxn modelId="{E4F905A9-A5C0-4FA8-9DBF-5937A36468C7}" type="presOf" srcId="{6125AB6A-93E9-4EBE-A0E1-4DA5B4E1FD2A}" destId="{69931688-CEE8-4AFB-9A44-DA2167EC6C5E}" srcOrd="1" destOrd="0" presId="urn:microsoft.com/office/officeart/2005/8/layout/cycle2"/>
    <dgm:cxn modelId="{056867AE-1CC2-474D-919A-7A4EC55674C1}" type="presOf" srcId="{C1BC052F-EB6F-4223-86B5-1F14DD0688C3}" destId="{9E22BEBA-82E2-4DF4-87DB-EF9AB1F10402}" srcOrd="0" destOrd="0" presId="urn:microsoft.com/office/officeart/2005/8/layout/cycle2"/>
    <dgm:cxn modelId="{40EA77B1-6BAD-4426-BA0B-D7A9CF82288B}" type="presOf" srcId="{EC63577D-8904-4FB1-93EF-D2E058F6D551}" destId="{69472E10-C790-4015-ADE3-132F9675D55B}" srcOrd="1" destOrd="0" presId="urn:microsoft.com/office/officeart/2005/8/layout/cycle2"/>
    <dgm:cxn modelId="{58BD13BB-27B9-4676-B7DE-036ACCA0027C}" srcId="{6AA640B5-0680-42D0-BE7F-A52153C57034}" destId="{712065CA-8120-42CC-95E2-6273AED2481F}" srcOrd="3" destOrd="0" parTransId="{2175A9D4-9041-4D6B-A474-2F577327819F}" sibTransId="{63D4706E-0EF7-4E38-A9EE-CD297C6600BD}"/>
    <dgm:cxn modelId="{319DE8BF-EBEA-42C7-8AA5-577E99CF0FBA}" srcId="{6AA640B5-0680-42D0-BE7F-A52153C57034}" destId="{8E28A2E5-CE1C-4087-B96B-8B5FEE4C886A}" srcOrd="1" destOrd="0" parTransId="{4CD5CFDE-E734-4C23-A704-DCCDA9D24F29}" sibTransId="{6294D513-046C-45A0-B4F2-53EC1C7CE0E0}"/>
    <dgm:cxn modelId="{536671D1-C629-4148-8D9E-A3559F57FDF8}" type="presOf" srcId="{D72AB125-A691-4D37-9077-642732295F8F}" destId="{CD4ABC8E-23B1-4F07-A20A-2C172D2D0283}" srcOrd="1" destOrd="0" presId="urn:microsoft.com/office/officeart/2005/8/layout/cycle2"/>
    <dgm:cxn modelId="{9E8753D4-6AC3-4A1E-A01F-78CA8845BB0C}" type="presOf" srcId="{767EA5D2-7292-4E51-BD31-46A37496B755}" destId="{9C77437A-67E5-4845-9356-5A757F39B84B}" srcOrd="0" destOrd="0" presId="urn:microsoft.com/office/officeart/2005/8/layout/cycle2"/>
    <dgm:cxn modelId="{EDF500DA-58D2-4291-B9D5-9A74F2A3BBD3}" type="presOf" srcId="{8E28A2E5-CE1C-4087-B96B-8B5FEE4C886A}" destId="{C4AE1335-E213-49E9-AB67-BDF313248CBA}" srcOrd="0" destOrd="0" presId="urn:microsoft.com/office/officeart/2005/8/layout/cycle2"/>
    <dgm:cxn modelId="{E0D6B0DB-A497-4D48-98E7-1149C830426A}" srcId="{6AA640B5-0680-42D0-BE7F-A52153C57034}" destId="{2F322C03-B572-4A41-97C7-2812CC0F0A6B}" srcOrd="4" destOrd="0" parTransId="{F66E5096-3A79-45DE-9478-31A28B5C575E}" sibTransId="{6125AB6A-93E9-4EBE-A0E1-4DA5B4E1FD2A}"/>
    <dgm:cxn modelId="{D288F0DD-8544-4830-8B73-D8C1D3D61A3C}" type="presOf" srcId="{767EA5D2-7292-4E51-BD31-46A37496B755}" destId="{884D5D31-058D-48D9-BEA0-417E4D3F9803}" srcOrd="1" destOrd="0" presId="urn:microsoft.com/office/officeart/2005/8/layout/cycle2"/>
    <dgm:cxn modelId="{20C014E4-EE83-49DB-811E-5E0C6476CBCF}" type="presOf" srcId="{D59F7EEC-75AF-4256-9191-F9B86AE66D5E}" destId="{5C8CBF86-340F-4FE5-B188-820F43F91E13}" srcOrd="0" destOrd="0" presId="urn:microsoft.com/office/officeart/2005/8/layout/cycle2"/>
    <dgm:cxn modelId="{892027E5-F135-4BBF-ACEC-A024A914731E}" type="presOf" srcId="{D59F7EEC-75AF-4256-9191-F9B86AE66D5E}" destId="{37F46E33-32D3-4EDE-9434-AAA770394DEE}" srcOrd="1" destOrd="0" presId="urn:microsoft.com/office/officeart/2005/8/layout/cycle2"/>
    <dgm:cxn modelId="{4D3F4AF2-81AB-407C-BDBC-78A9296B3F74}" type="presOf" srcId="{0BA2F124-41B1-4891-B5A2-576D23E7387E}" destId="{01EE9DF8-82EA-4F97-AA38-C80067943A33}" srcOrd="0" destOrd="0" presId="urn:microsoft.com/office/officeart/2005/8/layout/cycle2"/>
    <dgm:cxn modelId="{31E17BF6-21A2-4485-90FB-A4D83613F3FA}" srcId="{6AA640B5-0680-42D0-BE7F-A52153C57034}" destId="{643467F6-071E-4867-AB24-F8E90CAEC90E}" srcOrd="10" destOrd="0" parTransId="{47ADF8F2-4AE2-4378-858D-61DC27896B87}" sibTransId="{D59F7EEC-75AF-4256-9191-F9B86AE66D5E}"/>
    <dgm:cxn modelId="{CEB2F0FD-5C3E-4DF5-B175-21D89D9E980E}" type="presOf" srcId="{B96D0374-EAED-4A5D-A97E-F072E7E25DD2}" destId="{997F6CEC-4E36-409E-83AF-6A50D217ED37}" srcOrd="0" destOrd="0" presId="urn:microsoft.com/office/officeart/2005/8/layout/cycle2"/>
    <dgm:cxn modelId="{A2BA11FF-F116-4A89-A37A-FE2807F0E69C}" srcId="{6AA640B5-0680-42D0-BE7F-A52153C57034}" destId="{2F997355-06BF-4ABB-B5DE-0D91C6F39C77}" srcOrd="6" destOrd="0" parTransId="{71E9FF9F-4617-448A-97F7-8E08B3B62CBC}" sibTransId="{D521E96D-519E-454B-8D8E-7857458FC2E3}"/>
    <dgm:cxn modelId="{FB043FD4-F928-4A1A-8087-1808370E2663}" type="presParOf" srcId="{BC2F124A-FBA6-4F19-869F-76D1429C112F}" destId="{AD8FAD5C-0E9B-4810-97AD-78AAFAF8943C}" srcOrd="0" destOrd="0" presId="urn:microsoft.com/office/officeart/2005/8/layout/cycle2"/>
    <dgm:cxn modelId="{B58CB18A-AAEC-4928-AD98-8D01A748AF3E}" type="presParOf" srcId="{BC2F124A-FBA6-4F19-869F-76D1429C112F}" destId="{9C77437A-67E5-4845-9356-5A757F39B84B}" srcOrd="1" destOrd="0" presId="urn:microsoft.com/office/officeart/2005/8/layout/cycle2"/>
    <dgm:cxn modelId="{677D517E-E247-4414-95C2-4F088EDFFD79}" type="presParOf" srcId="{9C77437A-67E5-4845-9356-5A757F39B84B}" destId="{884D5D31-058D-48D9-BEA0-417E4D3F9803}" srcOrd="0" destOrd="0" presId="urn:microsoft.com/office/officeart/2005/8/layout/cycle2"/>
    <dgm:cxn modelId="{59FF07FB-5FF6-4909-B3D7-05E69A3DC31D}" type="presParOf" srcId="{BC2F124A-FBA6-4F19-869F-76D1429C112F}" destId="{C4AE1335-E213-49E9-AB67-BDF313248CBA}" srcOrd="2" destOrd="0" presId="urn:microsoft.com/office/officeart/2005/8/layout/cycle2"/>
    <dgm:cxn modelId="{C382B46A-BC4E-4F23-B11A-36349483D57B}" type="presParOf" srcId="{BC2F124A-FBA6-4F19-869F-76D1429C112F}" destId="{8C615273-6F84-469D-BC09-F0EFD36C0F8E}" srcOrd="3" destOrd="0" presId="urn:microsoft.com/office/officeart/2005/8/layout/cycle2"/>
    <dgm:cxn modelId="{2C047364-D17D-4587-9160-04451620E594}" type="presParOf" srcId="{8C615273-6F84-469D-BC09-F0EFD36C0F8E}" destId="{E6CCD0FA-BFCD-488D-93EC-B5513522C8CD}" srcOrd="0" destOrd="0" presId="urn:microsoft.com/office/officeart/2005/8/layout/cycle2"/>
    <dgm:cxn modelId="{9F44F4FF-1D96-49FE-8D12-0627B82EEDFB}" type="presParOf" srcId="{BC2F124A-FBA6-4F19-869F-76D1429C112F}" destId="{01EE9DF8-82EA-4F97-AA38-C80067943A33}" srcOrd="4" destOrd="0" presId="urn:microsoft.com/office/officeart/2005/8/layout/cycle2"/>
    <dgm:cxn modelId="{899960C6-79CE-488C-A859-83CF0E055B03}" type="presParOf" srcId="{BC2F124A-FBA6-4F19-869F-76D1429C112F}" destId="{604AD07E-27D3-42C5-AF1E-C6F3DDFB945D}" srcOrd="5" destOrd="0" presId="urn:microsoft.com/office/officeart/2005/8/layout/cycle2"/>
    <dgm:cxn modelId="{90D5D242-9886-4377-9339-3779836619CD}" type="presParOf" srcId="{604AD07E-27D3-42C5-AF1E-C6F3DDFB945D}" destId="{CCC4A145-F9AE-44B8-8A52-CF7E3C8D47EE}" srcOrd="0" destOrd="0" presId="urn:microsoft.com/office/officeart/2005/8/layout/cycle2"/>
    <dgm:cxn modelId="{9A3CD2CB-07E9-44B9-8E49-22FFBEC7FDE6}" type="presParOf" srcId="{BC2F124A-FBA6-4F19-869F-76D1429C112F}" destId="{B3F3806A-D03E-40C0-9C7D-F0C182BA0320}" srcOrd="6" destOrd="0" presId="urn:microsoft.com/office/officeart/2005/8/layout/cycle2"/>
    <dgm:cxn modelId="{1C0B82D9-27F3-4BBF-B2FB-B1DD69BBE630}" type="presParOf" srcId="{BC2F124A-FBA6-4F19-869F-76D1429C112F}" destId="{FF310589-3D0F-4E36-A6D8-29AD81A45945}" srcOrd="7" destOrd="0" presId="urn:microsoft.com/office/officeart/2005/8/layout/cycle2"/>
    <dgm:cxn modelId="{576F06D4-7683-4D52-B8F6-C5D606EF01B0}" type="presParOf" srcId="{FF310589-3D0F-4E36-A6D8-29AD81A45945}" destId="{FCA88AC9-7FF8-4836-9D9F-1F912E10CA57}" srcOrd="0" destOrd="0" presId="urn:microsoft.com/office/officeart/2005/8/layout/cycle2"/>
    <dgm:cxn modelId="{C5F8EC86-745B-42C7-B1F0-E45E9AA03B35}" type="presParOf" srcId="{BC2F124A-FBA6-4F19-869F-76D1429C112F}" destId="{36FC381C-536E-4CE7-80B4-E15F30195E6F}" srcOrd="8" destOrd="0" presId="urn:microsoft.com/office/officeart/2005/8/layout/cycle2"/>
    <dgm:cxn modelId="{4B4B465C-E1CF-4757-829B-DF55173B18B3}" type="presParOf" srcId="{BC2F124A-FBA6-4F19-869F-76D1429C112F}" destId="{AE49D78A-8CC6-462E-896F-8AE5E3171992}" srcOrd="9" destOrd="0" presId="urn:microsoft.com/office/officeart/2005/8/layout/cycle2"/>
    <dgm:cxn modelId="{27A7B533-A12C-42E0-B131-2B784AB30B49}" type="presParOf" srcId="{AE49D78A-8CC6-462E-896F-8AE5E3171992}" destId="{69931688-CEE8-4AFB-9A44-DA2167EC6C5E}" srcOrd="0" destOrd="0" presId="urn:microsoft.com/office/officeart/2005/8/layout/cycle2"/>
    <dgm:cxn modelId="{1E5DF894-052B-4346-B178-9C3935FD7859}" type="presParOf" srcId="{BC2F124A-FBA6-4F19-869F-76D1429C112F}" destId="{6951544D-7D67-4FB6-ABAD-1AB98E986653}" srcOrd="10" destOrd="0" presId="urn:microsoft.com/office/officeart/2005/8/layout/cycle2"/>
    <dgm:cxn modelId="{C67EA65A-9DCF-4BA8-9CF6-1F8B51B58E68}" type="presParOf" srcId="{BC2F124A-FBA6-4F19-869F-76D1429C112F}" destId="{02C761F9-C225-41F0-9D5A-94F2E23F8791}" srcOrd="11" destOrd="0" presId="urn:microsoft.com/office/officeart/2005/8/layout/cycle2"/>
    <dgm:cxn modelId="{5F30BB9D-937B-4DD4-8A69-C1469616DD09}" type="presParOf" srcId="{02C761F9-C225-41F0-9D5A-94F2E23F8791}" destId="{69472E10-C790-4015-ADE3-132F9675D55B}" srcOrd="0" destOrd="0" presId="urn:microsoft.com/office/officeart/2005/8/layout/cycle2"/>
    <dgm:cxn modelId="{5C1AA011-B2B0-40D5-8A1C-E3BA54F45CAE}" type="presParOf" srcId="{BC2F124A-FBA6-4F19-869F-76D1429C112F}" destId="{EFA5560C-1462-4360-B5AC-1B2273BF3B97}" srcOrd="12" destOrd="0" presId="urn:microsoft.com/office/officeart/2005/8/layout/cycle2"/>
    <dgm:cxn modelId="{720CAF5E-1C58-4DDC-9C79-8ABBD0F2BB7F}" type="presParOf" srcId="{BC2F124A-FBA6-4F19-869F-76D1429C112F}" destId="{D58BFBF4-CF6A-4072-A701-6D4E2829EE3C}" srcOrd="13" destOrd="0" presId="urn:microsoft.com/office/officeart/2005/8/layout/cycle2"/>
    <dgm:cxn modelId="{7D35FE73-5043-454F-B234-A50A26DAD52A}" type="presParOf" srcId="{D58BFBF4-CF6A-4072-A701-6D4E2829EE3C}" destId="{FF8831C9-F892-46EE-A4A1-A30E71436D92}" srcOrd="0" destOrd="0" presId="urn:microsoft.com/office/officeart/2005/8/layout/cycle2"/>
    <dgm:cxn modelId="{A621455E-63F4-4AAA-B9C2-8F2323803B87}" type="presParOf" srcId="{BC2F124A-FBA6-4F19-869F-76D1429C112F}" destId="{DD3611AD-47A1-4045-82AD-DC169CAB8E7F}" srcOrd="14" destOrd="0" presId="urn:microsoft.com/office/officeart/2005/8/layout/cycle2"/>
    <dgm:cxn modelId="{0F492CFF-6624-45E1-85FA-3DBF92E835F8}" type="presParOf" srcId="{BC2F124A-FBA6-4F19-869F-76D1429C112F}" destId="{8CE86419-75FB-4C55-990B-94CF2A7A2AB6}" srcOrd="15" destOrd="0" presId="urn:microsoft.com/office/officeart/2005/8/layout/cycle2"/>
    <dgm:cxn modelId="{34E8895E-F581-4204-999E-AC09D70E4AB6}" type="presParOf" srcId="{8CE86419-75FB-4C55-990B-94CF2A7A2AB6}" destId="{CD4ABC8E-23B1-4F07-A20A-2C172D2D0283}" srcOrd="0" destOrd="0" presId="urn:microsoft.com/office/officeart/2005/8/layout/cycle2"/>
    <dgm:cxn modelId="{F5CBEC1D-B607-42CC-B97B-33C2DBFC113F}" type="presParOf" srcId="{BC2F124A-FBA6-4F19-869F-76D1429C112F}" destId="{BE20FECD-13F0-4614-B84B-1BF8498FD759}" srcOrd="16" destOrd="0" presId="urn:microsoft.com/office/officeart/2005/8/layout/cycle2"/>
    <dgm:cxn modelId="{13F2CC6B-B662-4FAA-872A-CD639EFE11F2}" type="presParOf" srcId="{BC2F124A-FBA6-4F19-869F-76D1429C112F}" destId="{EC758BC2-EBED-4850-8BA5-DCCCCF982EE9}" srcOrd="17" destOrd="0" presId="urn:microsoft.com/office/officeart/2005/8/layout/cycle2"/>
    <dgm:cxn modelId="{D81C193A-B70F-4EB5-BF94-E25B8258A7F9}" type="presParOf" srcId="{EC758BC2-EBED-4850-8BA5-DCCCCF982EE9}" destId="{57B4E853-2638-4CEE-903D-8A0B11B6B7E7}" srcOrd="0" destOrd="0" presId="urn:microsoft.com/office/officeart/2005/8/layout/cycle2"/>
    <dgm:cxn modelId="{203F57B9-0D48-4CC4-9571-B32D3F6EF73F}" type="presParOf" srcId="{BC2F124A-FBA6-4F19-869F-76D1429C112F}" destId="{D52C80B9-C97D-4414-A2C9-48639D6AC0E6}" srcOrd="18" destOrd="0" presId="urn:microsoft.com/office/officeart/2005/8/layout/cycle2"/>
    <dgm:cxn modelId="{C505B0ED-522B-421A-870F-7DBCE6A67E29}" type="presParOf" srcId="{BC2F124A-FBA6-4F19-869F-76D1429C112F}" destId="{9E22BEBA-82E2-4DF4-87DB-EF9AB1F10402}" srcOrd="19" destOrd="0" presId="urn:microsoft.com/office/officeart/2005/8/layout/cycle2"/>
    <dgm:cxn modelId="{E35C0DC0-5853-4113-8716-1C6992313891}" type="presParOf" srcId="{9E22BEBA-82E2-4DF4-87DB-EF9AB1F10402}" destId="{CE52DAFE-10B6-4C17-9ED5-6EE75445F545}" srcOrd="0" destOrd="0" presId="urn:microsoft.com/office/officeart/2005/8/layout/cycle2"/>
    <dgm:cxn modelId="{15E84381-514A-40BD-9F8F-7858A9950C4F}" type="presParOf" srcId="{BC2F124A-FBA6-4F19-869F-76D1429C112F}" destId="{BEA42724-C7A1-4EA1-88FA-F7ECB25497E1}" srcOrd="20" destOrd="0" presId="urn:microsoft.com/office/officeart/2005/8/layout/cycle2"/>
    <dgm:cxn modelId="{A758630B-D9DB-488F-807A-8109257B95EA}" type="presParOf" srcId="{BC2F124A-FBA6-4F19-869F-76D1429C112F}" destId="{5C8CBF86-340F-4FE5-B188-820F43F91E13}" srcOrd="21" destOrd="0" presId="urn:microsoft.com/office/officeart/2005/8/layout/cycle2"/>
    <dgm:cxn modelId="{B1FA37C6-8D71-4950-B3C0-BB62F01C0841}" type="presParOf" srcId="{5C8CBF86-340F-4FE5-B188-820F43F91E13}" destId="{37F46E33-32D3-4EDE-9434-AAA770394DEE}" srcOrd="0" destOrd="0" presId="urn:microsoft.com/office/officeart/2005/8/layout/cycle2"/>
    <dgm:cxn modelId="{593F8554-473C-4416-BBC7-9FF73CB1F171}" type="presParOf" srcId="{BC2F124A-FBA6-4F19-869F-76D1429C112F}" destId="{9A492FA3-ACFC-447D-A63F-81BF0A15366A}" srcOrd="22" destOrd="0" presId="urn:microsoft.com/office/officeart/2005/8/layout/cycle2"/>
    <dgm:cxn modelId="{BFD8E5C3-3166-4C51-885C-4E7588B008CE}" type="presParOf" srcId="{BC2F124A-FBA6-4F19-869F-76D1429C112F}" destId="{997F6CEC-4E36-409E-83AF-6A50D217ED37}" srcOrd="23" destOrd="0" presId="urn:microsoft.com/office/officeart/2005/8/layout/cycle2"/>
    <dgm:cxn modelId="{9F803E5C-E552-46CC-8B5D-B71D3CE682DF}" type="presParOf" srcId="{997F6CEC-4E36-409E-83AF-6A50D217ED37}" destId="{9E942667-DA4C-47EB-9BA2-3A69A211BCC4}" srcOrd="0" destOrd="0" presId="urn:microsoft.com/office/officeart/2005/8/layout/cycle2"/>
    <dgm:cxn modelId="{C4857C9D-16BC-4BCC-A816-C11D3A45BD78}" type="presParOf" srcId="{BC2F124A-FBA6-4F19-869F-76D1429C112F}" destId="{37400378-10F8-4B04-B775-0900F64C4157}" srcOrd="24" destOrd="0" presId="urn:microsoft.com/office/officeart/2005/8/layout/cycle2"/>
    <dgm:cxn modelId="{7DD0A916-0B13-4873-9945-7A02211591CA}" type="presParOf" srcId="{BC2F124A-FBA6-4F19-869F-76D1429C112F}" destId="{67FAA57A-8698-4ED3-9309-E37E134225CC}" srcOrd="25" destOrd="0" presId="urn:microsoft.com/office/officeart/2005/8/layout/cycle2"/>
    <dgm:cxn modelId="{B3D8A2E7-3FDC-494D-9887-FC5BD4B00A8A}" type="presParOf" srcId="{67FAA57A-8698-4ED3-9309-E37E134225CC}" destId="{8E7FB742-2ECA-4536-8B1A-F11B762DF6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79C-DF30-4529-80D8-6E7C87F0B8F0}">
      <dsp:nvSpPr>
        <dsp:cNvPr id="0" name=""/>
        <dsp:cNvSpPr/>
      </dsp:nvSpPr>
      <dsp:spPr>
        <a:xfrm>
          <a:off x="7452174" y="2031967"/>
          <a:ext cx="3370956" cy="56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07"/>
              </a:lnTo>
              <a:lnTo>
                <a:pt x="3370956" y="416707"/>
              </a:lnTo>
              <a:lnTo>
                <a:pt x="3370956" y="563113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DE6EC-C1DC-4E35-A4F4-6961B7162911}">
      <dsp:nvSpPr>
        <dsp:cNvPr id="0" name=""/>
        <dsp:cNvSpPr/>
      </dsp:nvSpPr>
      <dsp:spPr>
        <a:xfrm>
          <a:off x="7452174" y="2031967"/>
          <a:ext cx="1683798" cy="56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07"/>
              </a:lnTo>
              <a:lnTo>
                <a:pt x="1683798" y="416707"/>
              </a:lnTo>
              <a:lnTo>
                <a:pt x="1683798" y="563113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7838F-8D8A-48FA-8BC9-04228DF27C2D}">
      <dsp:nvSpPr>
        <dsp:cNvPr id="0" name=""/>
        <dsp:cNvSpPr/>
      </dsp:nvSpPr>
      <dsp:spPr>
        <a:xfrm>
          <a:off x="7403094" y="2031967"/>
          <a:ext cx="91440" cy="563113"/>
        </a:xfrm>
        <a:custGeom>
          <a:avLst/>
          <a:gdLst/>
          <a:ahLst/>
          <a:cxnLst/>
          <a:rect l="0" t="0" r="0" b="0"/>
          <a:pathLst>
            <a:path>
              <a:moveTo>
                <a:pt x="49080" y="0"/>
              </a:moveTo>
              <a:lnTo>
                <a:pt x="49080" y="416707"/>
              </a:lnTo>
              <a:lnTo>
                <a:pt x="45720" y="416707"/>
              </a:lnTo>
              <a:lnTo>
                <a:pt x="45720" y="563113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4C945-36A8-4CBC-BFA2-A9F52183A9C6}">
      <dsp:nvSpPr>
        <dsp:cNvPr id="0" name=""/>
        <dsp:cNvSpPr/>
      </dsp:nvSpPr>
      <dsp:spPr>
        <a:xfrm>
          <a:off x="5761655" y="2031967"/>
          <a:ext cx="1690518" cy="563113"/>
        </a:xfrm>
        <a:custGeom>
          <a:avLst/>
          <a:gdLst/>
          <a:ahLst/>
          <a:cxnLst/>
          <a:rect l="0" t="0" r="0" b="0"/>
          <a:pathLst>
            <a:path>
              <a:moveTo>
                <a:pt x="1690518" y="0"/>
              </a:moveTo>
              <a:lnTo>
                <a:pt x="1690518" y="416707"/>
              </a:lnTo>
              <a:lnTo>
                <a:pt x="0" y="416707"/>
              </a:lnTo>
              <a:lnTo>
                <a:pt x="0" y="563113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B7ABF-3851-4C2E-8549-06CFD4107CD9}">
      <dsp:nvSpPr>
        <dsp:cNvPr id="0" name=""/>
        <dsp:cNvSpPr/>
      </dsp:nvSpPr>
      <dsp:spPr>
        <a:xfrm>
          <a:off x="4074496" y="2031967"/>
          <a:ext cx="3377677" cy="563113"/>
        </a:xfrm>
        <a:custGeom>
          <a:avLst/>
          <a:gdLst/>
          <a:ahLst/>
          <a:cxnLst/>
          <a:rect l="0" t="0" r="0" b="0"/>
          <a:pathLst>
            <a:path>
              <a:moveTo>
                <a:pt x="3377677" y="0"/>
              </a:moveTo>
              <a:lnTo>
                <a:pt x="3377677" y="416707"/>
              </a:lnTo>
              <a:lnTo>
                <a:pt x="0" y="416707"/>
              </a:lnTo>
              <a:lnTo>
                <a:pt x="0" y="563113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9C45-ADED-4A34-8AD1-33AC3413C629}">
      <dsp:nvSpPr>
        <dsp:cNvPr id="0" name=""/>
        <dsp:cNvSpPr/>
      </dsp:nvSpPr>
      <dsp:spPr>
        <a:xfrm>
          <a:off x="1504243" y="2065034"/>
          <a:ext cx="883095" cy="507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884"/>
              </a:lnTo>
              <a:lnTo>
                <a:pt x="883095" y="360884"/>
              </a:lnTo>
              <a:lnTo>
                <a:pt x="883095" y="507290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017ED-D465-44DD-9259-90B3B6718AEA}">
      <dsp:nvSpPr>
        <dsp:cNvPr id="0" name=""/>
        <dsp:cNvSpPr/>
      </dsp:nvSpPr>
      <dsp:spPr>
        <a:xfrm>
          <a:off x="700179" y="2065034"/>
          <a:ext cx="804063" cy="507290"/>
        </a:xfrm>
        <a:custGeom>
          <a:avLst/>
          <a:gdLst/>
          <a:ahLst/>
          <a:cxnLst/>
          <a:rect l="0" t="0" r="0" b="0"/>
          <a:pathLst>
            <a:path>
              <a:moveTo>
                <a:pt x="804063" y="0"/>
              </a:moveTo>
              <a:lnTo>
                <a:pt x="804063" y="360884"/>
              </a:lnTo>
              <a:lnTo>
                <a:pt x="0" y="360884"/>
              </a:lnTo>
              <a:lnTo>
                <a:pt x="0" y="507290"/>
              </a:lnTo>
            </a:path>
          </a:pathLst>
        </a:custGeom>
        <a:noFill/>
        <a:ln w="12700" cap="flat" cmpd="sng" algn="ctr">
          <a:solidFill>
            <a:srgbClr val="99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AFE8-296E-4CE4-A637-EE6D8E8A0004}">
      <dsp:nvSpPr>
        <dsp:cNvPr id="0" name=""/>
        <dsp:cNvSpPr/>
      </dsp:nvSpPr>
      <dsp:spPr>
        <a:xfrm>
          <a:off x="186349" y="1131213"/>
          <a:ext cx="2635787" cy="933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2"/>
              </a:solidFill>
              <a:latin typeface="Raleway" panose="020B0503030101060003" pitchFamily="34" charset="0"/>
            </a:rPr>
            <a:t>ohjelmapäällikkö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2"/>
              </a:solidFill>
              <a:latin typeface="Raleway" panose="020B0503030101060003" pitchFamily="34" charset="0"/>
            </a:rPr>
            <a:t>Tiina Koponen </a:t>
          </a:r>
        </a:p>
      </dsp:txBody>
      <dsp:txXfrm>
        <a:off x="186349" y="1131213"/>
        <a:ext cx="2635787" cy="933821"/>
      </dsp:txXfrm>
    </dsp:sp>
    <dsp:sp modelId="{4C9E496C-E0C9-472A-9997-03DE921DBC3B}">
      <dsp:nvSpPr>
        <dsp:cNvPr id="0" name=""/>
        <dsp:cNvSpPr/>
      </dsp:nvSpPr>
      <dsp:spPr>
        <a:xfrm>
          <a:off x="3006" y="2572325"/>
          <a:ext cx="1394345" cy="111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Sari Nurmivaara </a:t>
          </a:r>
        </a:p>
      </dsp:txBody>
      <dsp:txXfrm>
        <a:off x="3006" y="2572325"/>
        <a:ext cx="1394345" cy="1116759"/>
      </dsp:txXfrm>
    </dsp:sp>
    <dsp:sp modelId="{AD8DC86E-6565-43B4-B5F1-4B84721549CF}">
      <dsp:nvSpPr>
        <dsp:cNvPr id="0" name=""/>
        <dsp:cNvSpPr/>
      </dsp:nvSpPr>
      <dsp:spPr>
        <a:xfrm>
          <a:off x="1690165" y="2572325"/>
          <a:ext cx="1394345" cy="1092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Emilia Nygren</a:t>
          </a:r>
        </a:p>
      </dsp:txBody>
      <dsp:txXfrm>
        <a:off x="1690165" y="2572325"/>
        <a:ext cx="1394345" cy="1092428"/>
      </dsp:txXfrm>
    </dsp:sp>
    <dsp:sp modelId="{8DF6384C-9F27-4DAA-AE1E-EBB78187FDDF}">
      <dsp:nvSpPr>
        <dsp:cNvPr id="0" name=""/>
        <dsp:cNvSpPr/>
      </dsp:nvSpPr>
      <dsp:spPr>
        <a:xfrm>
          <a:off x="3145067" y="1060778"/>
          <a:ext cx="2716395" cy="761961"/>
        </a:xfrm>
        <a:prstGeom prst="rect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bg1"/>
              </a:solidFill>
              <a:latin typeface="Raleway" panose="020B0503030101060003" pitchFamily="34" charset="0"/>
            </a:rPr>
            <a:t>Viestintä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bg1"/>
              </a:solidFill>
              <a:latin typeface="Raleway" panose="020B0503030101060003" pitchFamily="34" charset="0"/>
            </a:rPr>
            <a:t>Sanna-Riikka Koponen ja Iiro Vuori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bg1"/>
              </a:solidFill>
              <a:latin typeface="Raleway" panose="020B0503030101060003" pitchFamily="34" charset="0"/>
            </a:rPr>
            <a:t>Projektikoordinaatio Kati Kokko</a:t>
          </a:r>
          <a:endParaRPr lang="fi-FI" sz="1200" kern="1200" dirty="0">
            <a:solidFill>
              <a:schemeClr val="bg1"/>
            </a:solidFill>
            <a:latin typeface="Raleway" panose="020B0503030101060003" pitchFamily="34" charset="0"/>
          </a:endParaRPr>
        </a:p>
      </dsp:txBody>
      <dsp:txXfrm>
        <a:off x="3145067" y="1060778"/>
        <a:ext cx="2716395" cy="761961"/>
      </dsp:txXfrm>
    </dsp:sp>
    <dsp:sp modelId="{B0F5E87B-0133-45D0-9A55-EE114C534330}">
      <dsp:nvSpPr>
        <dsp:cNvPr id="0" name=""/>
        <dsp:cNvSpPr/>
      </dsp:nvSpPr>
      <dsp:spPr>
        <a:xfrm>
          <a:off x="6198943" y="1075390"/>
          <a:ext cx="2506462" cy="956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2"/>
              </a:solidFill>
              <a:latin typeface="Raleway" panose="020B0503030101060003" pitchFamily="34" charset="0"/>
            </a:rPr>
            <a:t>ohjelmapäällikkö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2"/>
              </a:solidFill>
              <a:latin typeface="Raleway" panose="020B0503030101060003" pitchFamily="34" charset="0"/>
            </a:rPr>
            <a:t>Anu Pihl</a:t>
          </a:r>
        </a:p>
      </dsp:txBody>
      <dsp:txXfrm>
        <a:off x="6198943" y="1075390"/>
        <a:ext cx="2506462" cy="956577"/>
      </dsp:txXfrm>
    </dsp:sp>
    <dsp:sp modelId="{3DE7E387-D8A9-4F3E-BEDA-84128387921C}">
      <dsp:nvSpPr>
        <dsp:cNvPr id="0" name=""/>
        <dsp:cNvSpPr/>
      </dsp:nvSpPr>
      <dsp:spPr>
        <a:xfrm>
          <a:off x="3377323" y="2595081"/>
          <a:ext cx="1394345" cy="1199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Arto Lampila </a:t>
          </a:r>
        </a:p>
      </dsp:txBody>
      <dsp:txXfrm>
        <a:off x="3377323" y="2595081"/>
        <a:ext cx="1394345" cy="1199974"/>
      </dsp:txXfrm>
    </dsp:sp>
    <dsp:sp modelId="{B97B6747-B962-44AA-A818-670675173C8C}">
      <dsp:nvSpPr>
        <dsp:cNvPr id="0" name=""/>
        <dsp:cNvSpPr/>
      </dsp:nvSpPr>
      <dsp:spPr>
        <a:xfrm>
          <a:off x="5064482" y="2595081"/>
          <a:ext cx="1394345" cy="1164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Hanna Hämäläinen</a:t>
          </a:r>
        </a:p>
      </dsp:txBody>
      <dsp:txXfrm>
        <a:off x="5064482" y="2595081"/>
        <a:ext cx="1394345" cy="1164376"/>
      </dsp:txXfrm>
    </dsp:sp>
    <dsp:sp modelId="{F7265265-EB98-4C0D-9F32-E21912928DAC}">
      <dsp:nvSpPr>
        <dsp:cNvPr id="0" name=""/>
        <dsp:cNvSpPr/>
      </dsp:nvSpPr>
      <dsp:spPr>
        <a:xfrm>
          <a:off x="6751641" y="2595081"/>
          <a:ext cx="1394345" cy="1206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Mari Rantamäki</a:t>
          </a:r>
        </a:p>
      </dsp:txBody>
      <dsp:txXfrm>
        <a:off x="6751641" y="2595081"/>
        <a:ext cx="1394345" cy="1206959"/>
      </dsp:txXfrm>
    </dsp:sp>
    <dsp:sp modelId="{73121E41-C498-4F1A-8420-1B9BF0A2C6AE}">
      <dsp:nvSpPr>
        <dsp:cNvPr id="0" name=""/>
        <dsp:cNvSpPr/>
      </dsp:nvSpPr>
      <dsp:spPr>
        <a:xfrm>
          <a:off x="8438799" y="2595081"/>
          <a:ext cx="1394345" cy="1206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>
              <a:solidFill>
                <a:schemeClr val="tx2"/>
              </a:solidFill>
              <a:latin typeface="Raleway" panose="020B0503030101060003" pitchFamily="34" charset="0"/>
            </a:rPr>
            <a:t>xx</a:t>
          </a:r>
        </a:p>
      </dsp:txBody>
      <dsp:txXfrm>
        <a:off x="8438799" y="2595081"/>
        <a:ext cx="1394345" cy="1206959"/>
      </dsp:txXfrm>
    </dsp:sp>
    <dsp:sp modelId="{291A842C-A82F-48BA-8C3C-5498E5995EBF}">
      <dsp:nvSpPr>
        <dsp:cNvPr id="0" name=""/>
        <dsp:cNvSpPr/>
      </dsp:nvSpPr>
      <dsp:spPr>
        <a:xfrm>
          <a:off x="10125958" y="2595081"/>
          <a:ext cx="1394345" cy="11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projektipäällikkö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tx2"/>
              </a:solidFill>
              <a:latin typeface="Raleway" panose="020B0503030101060003" pitchFamily="34" charset="0"/>
            </a:rPr>
            <a:t>Tuija Haatainen </a:t>
          </a:r>
        </a:p>
      </dsp:txBody>
      <dsp:txXfrm>
        <a:off x="10125958" y="2595081"/>
        <a:ext cx="1394345" cy="115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7E87-8464-45F4-AB8D-9A419B33912A}">
      <dsp:nvSpPr>
        <dsp:cNvPr id="0" name=""/>
        <dsp:cNvSpPr/>
      </dsp:nvSpPr>
      <dsp:spPr>
        <a:xfrm>
          <a:off x="5817585" y="3291457"/>
          <a:ext cx="2545024" cy="2392178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latin typeface="Raleway" panose="020B0503030101060003" pitchFamily="34" charset="0"/>
            </a:rPr>
            <a:t>Palveluiden saatavuus</a:t>
          </a:r>
        </a:p>
      </dsp:txBody>
      <dsp:txXfrm>
        <a:off x="6317824" y="3851813"/>
        <a:ext cx="1544546" cy="1229629"/>
      </dsp:txXfrm>
    </dsp:sp>
    <dsp:sp modelId="{BC90B258-D9CC-49A1-BD7C-E6CEE2C692B8}">
      <dsp:nvSpPr>
        <dsp:cNvPr id="0" name=""/>
        <dsp:cNvSpPr/>
      </dsp:nvSpPr>
      <dsp:spPr>
        <a:xfrm>
          <a:off x="3515696" y="2054551"/>
          <a:ext cx="2402958" cy="2402958"/>
        </a:xfrm>
        <a:prstGeom prst="gear6">
          <a:avLst/>
        </a:prstGeom>
        <a:solidFill>
          <a:schemeClr val="accent1">
            <a:shade val="50000"/>
            <a:hueOff val="0"/>
            <a:satOff val="51958"/>
            <a:lumOff val="1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latin typeface="Raleway" panose="020B0503030101060003" pitchFamily="34" charset="0"/>
            </a:rPr>
            <a:t>Lapset, nuoret, perheet</a:t>
          </a:r>
        </a:p>
      </dsp:txBody>
      <dsp:txXfrm>
        <a:off x="4120648" y="2663159"/>
        <a:ext cx="1193054" cy="1185742"/>
      </dsp:txXfrm>
    </dsp:sp>
    <dsp:sp modelId="{221434F0-DEBD-4CCD-9024-AB0B0ED3EED5}">
      <dsp:nvSpPr>
        <dsp:cNvPr id="0" name=""/>
        <dsp:cNvSpPr/>
      </dsp:nvSpPr>
      <dsp:spPr>
        <a:xfrm rot="20700000">
          <a:off x="4840606" y="480753"/>
          <a:ext cx="2354408" cy="2354408"/>
        </a:xfrm>
        <a:prstGeom prst="gear6">
          <a:avLst/>
        </a:prstGeom>
        <a:solidFill>
          <a:schemeClr val="accent1">
            <a:shade val="50000"/>
            <a:hueOff val="0"/>
            <a:satOff val="51958"/>
            <a:lumOff val="1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Raleway" panose="020B0503030101060003" pitchFamily="34" charset="0"/>
            </a:rPr>
            <a:t>Palvelu-ketjut</a:t>
          </a:r>
        </a:p>
      </dsp:txBody>
      <dsp:txXfrm rot="-20700000">
        <a:off x="5356997" y="997144"/>
        <a:ext cx="1321627" cy="1321627"/>
      </dsp:txXfrm>
    </dsp:sp>
    <dsp:sp modelId="{F3FDB0F6-7E2B-447B-B56B-3CE7DC526CAB}">
      <dsp:nvSpPr>
        <dsp:cNvPr id="0" name=""/>
        <dsp:cNvSpPr/>
      </dsp:nvSpPr>
      <dsp:spPr>
        <a:xfrm>
          <a:off x="5204391" y="2325253"/>
          <a:ext cx="4229206" cy="4229206"/>
        </a:xfrm>
        <a:prstGeom prst="circularArrow">
          <a:avLst>
            <a:gd name="adj1" fmla="val 4687"/>
            <a:gd name="adj2" fmla="val 299029"/>
            <a:gd name="adj3" fmla="val 2547346"/>
            <a:gd name="adj4" fmla="val 15795670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9CD3-9305-4768-9EC5-088CD4C6776B}">
      <dsp:nvSpPr>
        <dsp:cNvPr id="0" name=""/>
        <dsp:cNvSpPr/>
      </dsp:nvSpPr>
      <dsp:spPr>
        <a:xfrm>
          <a:off x="3090137" y="1515086"/>
          <a:ext cx="3072783" cy="3072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0"/>
            <a:satOff val="21422"/>
            <a:lumOff val="63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80827-B56A-4F79-9E6C-F69DCE408FAA}">
      <dsp:nvSpPr>
        <dsp:cNvPr id="0" name=""/>
        <dsp:cNvSpPr/>
      </dsp:nvSpPr>
      <dsp:spPr>
        <a:xfrm>
          <a:off x="4316999" y="-126729"/>
          <a:ext cx="3313078" cy="33130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0"/>
            <a:satOff val="21422"/>
            <a:lumOff val="63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AD5C-0E9B-4810-97AD-78AAFAF8943C}">
      <dsp:nvSpPr>
        <dsp:cNvPr id="0" name=""/>
        <dsp:cNvSpPr/>
      </dsp:nvSpPr>
      <dsp:spPr>
        <a:xfrm>
          <a:off x="5048003" y="87049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Väliaikainen valmistelu-toimielin, yhdyspinta-jaosto</a:t>
          </a:r>
        </a:p>
      </dsp:txBody>
      <dsp:txXfrm>
        <a:off x="5313824" y="1120408"/>
        <a:ext cx="1283498" cy="1206686"/>
      </dsp:txXfrm>
    </dsp:sp>
    <dsp:sp modelId="{9C77437A-67E5-4845-9356-5A757F39B84B}">
      <dsp:nvSpPr>
        <dsp:cNvPr id="0" name=""/>
        <dsp:cNvSpPr/>
      </dsp:nvSpPr>
      <dsp:spPr>
        <a:xfrm rot="1298775">
          <a:off x="702395" y="5521983"/>
          <a:ext cx="352786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>
        <a:off x="705543" y="5565037"/>
        <a:ext cx="263505" cy="178562"/>
      </dsp:txXfrm>
    </dsp:sp>
    <dsp:sp modelId="{C4AE1335-E213-49E9-AB67-BDF313248CBA}">
      <dsp:nvSpPr>
        <dsp:cNvPr id="0" name=""/>
        <dsp:cNvSpPr/>
      </dsp:nvSpPr>
      <dsp:spPr>
        <a:xfrm>
          <a:off x="7338952" y="1779687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Keski-Suomen perhekeskus-yhdyshenkilö-verkosto </a:t>
          </a:r>
        </a:p>
      </dsp:txBody>
      <dsp:txXfrm>
        <a:off x="7604773" y="2029600"/>
        <a:ext cx="1283498" cy="1206686"/>
      </dsp:txXfrm>
    </dsp:sp>
    <dsp:sp modelId="{8C615273-6F84-469D-BC09-F0EFD36C0F8E}">
      <dsp:nvSpPr>
        <dsp:cNvPr id="0" name=""/>
        <dsp:cNvSpPr/>
      </dsp:nvSpPr>
      <dsp:spPr>
        <a:xfrm rot="2868852">
          <a:off x="3320003" y="5311277"/>
          <a:ext cx="326872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>
        <a:off x="3334666" y="5337721"/>
        <a:ext cx="237591" cy="178562"/>
      </dsp:txXfrm>
    </dsp:sp>
    <dsp:sp modelId="{01EE9DF8-82EA-4F97-AA38-C80067943A33}">
      <dsp:nvSpPr>
        <dsp:cNvPr id="0" name=""/>
        <dsp:cNvSpPr/>
      </dsp:nvSpPr>
      <dsp:spPr>
        <a:xfrm>
          <a:off x="9576506" y="870494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Lapset, nuoret ja perheet –yhteistyö-työryhmä </a:t>
          </a:r>
        </a:p>
      </dsp:txBody>
      <dsp:txXfrm>
        <a:off x="9842327" y="1120407"/>
        <a:ext cx="1283498" cy="1206686"/>
      </dsp:txXfrm>
    </dsp:sp>
    <dsp:sp modelId="{604AD07E-27D3-42C5-AF1E-C6F3DDFB945D}">
      <dsp:nvSpPr>
        <dsp:cNvPr id="0" name=""/>
        <dsp:cNvSpPr/>
      </dsp:nvSpPr>
      <dsp:spPr>
        <a:xfrm rot="5520883">
          <a:off x="5736885" y="5901238"/>
          <a:ext cx="72321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 rot="10800000">
        <a:off x="5748114" y="5949918"/>
        <a:ext cx="50625" cy="178562"/>
      </dsp:txXfrm>
    </dsp:sp>
    <dsp:sp modelId="{B3F3806A-D03E-40C0-9C7D-F0C182BA0320}">
      <dsp:nvSpPr>
        <dsp:cNvPr id="0" name=""/>
        <dsp:cNvSpPr/>
      </dsp:nvSpPr>
      <dsp:spPr>
        <a:xfrm>
          <a:off x="9511710" y="271244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Maakunnallinen mielenterveys- ja päihdetyön kehittäjä-verkosto</a:t>
          </a:r>
        </a:p>
      </dsp:txBody>
      <dsp:txXfrm>
        <a:off x="9777531" y="2962358"/>
        <a:ext cx="1283498" cy="1206686"/>
      </dsp:txXfrm>
    </dsp:sp>
    <dsp:sp modelId="{FF310589-3D0F-4E36-A6D8-29AD81A45945}">
      <dsp:nvSpPr>
        <dsp:cNvPr id="0" name=""/>
        <dsp:cNvSpPr/>
      </dsp:nvSpPr>
      <dsp:spPr>
        <a:xfrm rot="1634022">
          <a:off x="2046492" y="4729456"/>
          <a:ext cx="41083" cy="409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noProof="0"/>
        </a:p>
      </dsp:txBody>
      <dsp:txXfrm rot="10800000">
        <a:off x="2047175" y="4808509"/>
        <a:ext cx="28758" cy="245620"/>
      </dsp:txXfrm>
    </dsp:sp>
    <dsp:sp modelId="{36FC381C-536E-4CE7-80B4-E15F30195E6F}">
      <dsp:nvSpPr>
        <dsp:cNvPr id="0" name=""/>
        <dsp:cNvSpPr/>
      </dsp:nvSpPr>
      <dsp:spPr>
        <a:xfrm>
          <a:off x="5080397" y="2796071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OmaKS.fi sisältö-työryhmät</a:t>
          </a:r>
        </a:p>
      </dsp:txBody>
      <dsp:txXfrm>
        <a:off x="5346218" y="3045984"/>
        <a:ext cx="1283498" cy="1206686"/>
      </dsp:txXfrm>
    </dsp:sp>
    <dsp:sp modelId="{AE49D78A-8CC6-462E-896F-8AE5E3171992}">
      <dsp:nvSpPr>
        <dsp:cNvPr id="0" name=""/>
        <dsp:cNvSpPr/>
      </dsp:nvSpPr>
      <dsp:spPr>
        <a:xfrm rot="4095274">
          <a:off x="1197758" y="5837839"/>
          <a:ext cx="429342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>
        <a:off x="1225860" y="5855896"/>
        <a:ext cx="340061" cy="178562"/>
      </dsp:txXfrm>
    </dsp:sp>
    <dsp:sp modelId="{6951544D-7D67-4FB6-ABAD-1AB98E986653}">
      <dsp:nvSpPr>
        <dsp:cNvPr id="0" name=""/>
        <dsp:cNvSpPr/>
      </dsp:nvSpPr>
      <dsp:spPr>
        <a:xfrm>
          <a:off x="7320323" y="410738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Lapset puheeksi -ohjausryhmä</a:t>
          </a:r>
        </a:p>
      </dsp:txBody>
      <dsp:txXfrm>
        <a:off x="7586144" y="4357293"/>
        <a:ext cx="1283498" cy="1206686"/>
      </dsp:txXfrm>
    </dsp:sp>
    <dsp:sp modelId="{02C761F9-C225-41F0-9D5A-94F2E23F8791}">
      <dsp:nvSpPr>
        <dsp:cNvPr id="0" name=""/>
        <dsp:cNvSpPr/>
      </dsp:nvSpPr>
      <dsp:spPr>
        <a:xfrm rot="12296834" flipH="1" flipV="1">
          <a:off x="1112778" y="4195048"/>
          <a:ext cx="358598" cy="204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noProof="0"/>
        </a:p>
      </dsp:txBody>
      <dsp:txXfrm rot="10800000">
        <a:off x="1115637" y="4222982"/>
        <a:ext cx="297307" cy="122582"/>
      </dsp:txXfrm>
    </dsp:sp>
    <dsp:sp modelId="{EFA5560C-1462-4360-B5AC-1B2273BF3B97}">
      <dsp:nvSpPr>
        <dsp:cNvPr id="0" name=""/>
        <dsp:cNvSpPr/>
      </dsp:nvSpPr>
      <dsp:spPr>
        <a:xfrm>
          <a:off x="2675428" y="194663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i-FI" sz="1250" b="1" kern="1200" noProof="0">
            <a:solidFill>
              <a:schemeClr val="tx1"/>
            </a:solidFill>
            <a:latin typeface="Raleway" panose="020B0803030101060003" pitchFamily="34" charset="0"/>
          </a:endParaRPr>
        </a:p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Palliatiivisen hoidon ja saattohoidon kehittäjä-verkosto</a:t>
          </a:r>
        </a:p>
      </dsp:txBody>
      <dsp:txXfrm>
        <a:off x="2941249" y="2196548"/>
        <a:ext cx="1283498" cy="1206686"/>
      </dsp:txXfrm>
    </dsp:sp>
    <dsp:sp modelId="{D58BFBF4-CF6A-4072-A701-6D4E2829EE3C}">
      <dsp:nvSpPr>
        <dsp:cNvPr id="0" name=""/>
        <dsp:cNvSpPr/>
      </dsp:nvSpPr>
      <dsp:spPr>
        <a:xfrm rot="2913156">
          <a:off x="900968" y="5263377"/>
          <a:ext cx="971313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>
        <a:off x="916060" y="5289437"/>
        <a:ext cx="882032" cy="178562"/>
      </dsp:txXfrm>
    </dsp:sp>
    <dsp:sp modelId="{DD3611AD-47A1-4045-82AD-DC169CAB8E7F}">
      <dsp:nvSpPr>
        <dsp:cNvPr id="0" name=""/>
        <dsp:cNvSpPr/>
      </dsp:nvSpPr>
      <dsp:spPr>
        <a:xfrm>
          <a:off x="5048002" y="463331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Tulevaisuuden sosiaali- ja terveyskeskus -ohjelman ohjausryhmä </a:t>
          </a:r>
        </a:p>
      </dsp:txBody>
      <dsp:txXfrm>
        <a:off x="5313823" y="4883223"/>
        <a:ext cx="1283498" cy="1206686"/>
      </dsp:txXfrm>
    </dsp:sp>
    <dsp:sp modelId="{8CE86419-75FB-4C55-990B-94CF2A7A2AB6}">
      <dsp:nvSpPr>
        <dsp:cNvPr id="0" name=""/>
        <dsp:cNvSpPr/>
      </dsp:nvSpPr>
      <dsp:spPr>
        <a:xfrm rot="5334893">
          <a:off x="1295914" y="5765658"/>
          <a:ext cx="357485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 rot="10800000">
        <a:off x="1339709" y="5780547"/>
        <a:ext cx="268204" cy="178562"/>
      </dsp:txXfrm>
    </dsp:sp>
    <dsp:sp modelId="{BE20FECD-13F0-4614-B84B-1BF8498FD759}">
      <dsp:nvSpPr>
        <dsp:cNvPr id="0" name=""/>
        <dsp:cNvSpPr/>
      </dsp:nvSpPr>
      <dsp:spPr>
        <a:xfrm>
          <a:off x="2630256" y="4065847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Keski-Suomen hyvinvointi-ryhmä </a:t>
          </a:r>
        </a:p>
      </dsp:txBody>
      <dsp:txXfrm>
        <a:off x="2896077" y="4315760"/>
        <a:ext cx="1283498" cy="1206686"/>
      </dsp:txXfrm>
    </dsp:sp>
    <dsp:sp modelId="{EC758BC2-EBED-4850-8BA5-DCCCCF982EE9}">
      <dsp:nvSpPr>
        <dsp:cNvPr id="0" name=""/>
        <dsp:cNvSpPr/>
      </dsp:nvSpPr>
      <dsp:spPr>
        <a:xfrm rot="9860620">
          <a:off x="1311266" y="5982951"/>
          <a:ext cx="168680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/>
        </a:p>
      </dsp:txBody>
      <dsp:txXfrm rot="10800000">
        <a:off x="1360931" y="6035644"/>
        <a:ext cx="118076" cy="178562"/>
      </dsp:txXfrm>
    </dsp:sp>
    <dsp:sp modelId="{D52C80B9-C97D-4414-A2C9-48639D6AC0E6}">
      <dsp:nvSpPr>
        <dsp:cNvPr id="0" name=""/>
        <dsp:cNvSpPr/>
      </dsp:nvSpPr>
      <dsp:spPr>
        <a:xfrm>
          <a:off x="584306" y="463925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Elämäntapa-ohjauksen kehittäjäryhmä</a:t>
          </a:r>
        </a:p>
      </dsp:txBody>
      <dsp:txXfrm>
        <a:off x="850127" y="4889168"/>
        <a:ext cx="1283498" cy="1206686"/>
      </dsp:txXfrm>
    </dsp:sp>
    <dsp:sp modelId="{9E22BEBA-82E2-4DF4-87DB-EF9AB1F10402}">
      <dsp:nvSpPr>
        <dsp:cNvPr id="0" name=""/>
        <dsp:cNvSpPr/>
      </dsp:nvSpPr>
      <dsp:spPr>
        <a:xfrm rot="2937818" flipH="1">
          <a:off x="1665161" y="5671595"/>
          <a:ext cx="186678" cy="570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 noProof="0"/>
        </a:p>
      </dsp:txBody>
      <dsp:txXfrm rot="10800000">
        <a:off x="1711547" y="5806737"/>
        <a:ext cx="130675" cy="342061"/>
      </dsp:txXfrm>
    </dsp:sp>
    <dsp:sp modelId="{BEA42724-C7A1-4EA1-88FA-F7ECB25497E1}">
      <dsp:nvSpPr>
        <dsp:cNvPr id="0" name=""/>
        <dsp:cNvSpPr/>
      </dsp:nvSpPr>
      <dsp:spPr>
        <a:xfrm>
          <a:off x="544475" y="959703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Osallisuus ja järjestö-yhteistyöryhmä</a:t>
          </a:r>
        </a:p>
      </dsp:txBody>
      <dsp:txXfrm>
        <a:off x="810296" y="1209616"/>
        <a:ext cx="1283498" cy="1206686"/>
      </dsp:txXfrm>
    </dsp:sp>
    <dsp:sp modelId="{5C8CBF86-340F-4FE5-B188-820F43F91E13}">
      <dsp:nvSpPr>
        <dsp:cNvPr id="0" name=""/>
        <dsp:cNvSpPr/>
      </dsp:nvSpPr>
      <dsp:spPr>
        <a:xfrm rot="4578037" flipH="1">
          <a:off x="1546525" y="4700519"/>
          <a:ext cx="57905" cy="559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 noProof="0"/>
        </a:p>
      </dsp:txBody>
      <dsp:txXfrm>
        <a:off x="1557267" y="4820787"/>
        <a:ext cx="40534" cy="335488"/>
      </dsp:txXfrm>
    </dsp:sp>
    <dsp:sp modelId="{9A492FA3-ACFC-447D-A63F-81BF0A15366A}">
      <dsp:nvSpPr>
        <dsp:cNvPr id="0" name=""/>
        <dsp:cNvSpPr/>
      </dsp:nvSpPr>
      <dsp:spPr>
        <a:xfrm>
          <a:off x="9511697" y="4564066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Henkilöstö-järjestöjen edustajat jaostoissa</a:t>
          </a:r>
        </a:p>
      </dsp:txBody>
      <dsp:txXfrm>
        <a:off x="9777518" y="4813979"/>
        <a:ext cx="1283498" cy="1206686"/>
      </dsp:txXfrm>
    </dsp:sp>
    <dsp:sp modelId="{997F6CEC-4E36-409E-83AF-6A50D217ED37}">
      <dsp:nvSpPr>
        <dsp:cNvPr id="0" name=""/>
        <dsp:cNvSpPr/>
      </dsp:nvSpPr>
      <dsp:spPr>
        <a:xfrm rot="13745890" flipH="1" flipV="1">
          <a:off x="1350607" y="3971657"/>
          <a:ext cx="216900" cy="187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noProof="0"/>
        </a:p>
      </dsp:txBody>
      <dsp:txXfrm rot="10800000">
        <a:off x="1360293" y="3987860"/>
        <a:ext cx="160787" cy="112226"/>
      </dsp:txXfrm>
    </dsp:sp>
    <dsp:sp modelId="{37400378-10F8-4B04-B775-0900F64C4157}">
      <dsp:nvSpPr>
        <dsp:cNvPr id="0" name=""/>
        <dsp:cNvSpPr/>
      </dsp:nvSpPr>
      <dsp:spPr>
        <a:xfrm>
          <a:off x="584290" y="279811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>
              <a:solidFill>
                <a:schemeClr val="tx1"/>
              </a:solidFill>
              <a:latin typeface="Raleway" panose="020B0803030101060003" pitchFamily="34" charset="0"/>
            </a:rPr>
            <a:t>Diabetes-osaajien verkosto</a:t>
          </a:r>
        </a:p>
      </dsp:txBody>
      <dsp:txXfrm>
        <a:off x="850111" y="3048023"/>
        <a:ext cx="1283498" cy="1206686"/>
      </dsp:txXfrm>
    </dsp:sp>
    <dsp:sp modelId="{67FAA57A-8698-4ED3-9309-E37E134225CC}">
      <dsp:nvSpPr>
        <dsp:cNvPr id="0" name=""/>
        <dsp:cNvSpPr/>
      </dsp:nvSpPr>
      <dsp:spPr>
        <a:xfrm rot="1401400" flipH="1">
          <a:off x="1377739" y="5902880"/>
          <a:ext cx="70154" cy="95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noProof="0"/>
        </a:p>
      </dsp:txBody>
      <dsp:txXfrm>
        <a:off x="1397923" y="5926056"/>
        <a:ext cx="49108" cy="5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9C28-74F3-491C-BFDA-241152DA6761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82E-25A0-4688-9CA3-0C068C6594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6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31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4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89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9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36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785F3F-488B-3448-A994-ED7F895F7C5B}"/>
              </a:ext>
            </a:extLst>
          </p:cNvPr>
          <p:cNvSpPr txBox="1"/>
          <p:nvPr userDrawn="1"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b="1">
                <a:latin typeface="Raleway" panose="020B0503030101060003" pitchFamily="34" charset="77"/>
              </a:rPr>
              <a:t>Kiitos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B8587-57E9-0440-841A-285CD914F68C}"/>
              </a:ext>
            </a:extLst>
          </p:cNvPr>
          <p:cNvSpPr txBox="1"/>
          <p:nvPr userDrawn="1"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hyvaks</a:t>
            </a:r>
            <a:endParaRPr lang="fi-FI" sz="2400" b="1">
              <a:latin typeface="Raleway" panose="020B0503030101060003" pitchFamily="34" charset="77"/>
            </a:endParaRPr>
          </a:p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hyvinvointialueks</a:t>
            </a:r>
            <a:endParaRPr lang="fi-FI" sz="2400" b="1">
              <a:latin typeface="Raleway" panose="020B0503030101060003" pitchFamily="34" charset="77"/>
            </a:endParaRPr>
          </a:p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hyväarkikaikille</a:t>
            </a:r>
            <a:endParaRPr lang="fi-FI" sz="2400" b="1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5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2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3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3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46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186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6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3479533" cy="108601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819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1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#</a:t>
            </a:r>
            <a:r>
              <a:rPr lang="en-GB" err="1"/>
              <a:t>hyvaks</a:t>
            </a:r>
            <a:r>
              <a:rPr lang="en-GB"/>
              <a:t> 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hyvinvointialueks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hyväarkikaikille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/>
              <a:t>Kiitos</a:t>
            </a:r>
            <a:br>
              <a:rPr lang="en-GB"/>
            </a:b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16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12/19/2022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70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2" r:id="rId4"/>
    <p:sldLayoutId id="2147483665" r:id="rId5"/>
    <p:sldLayoutId id="2147483661" r:id="rId6"/>
    <p:sldLayoutId id="2147483660" r:id="rId7"/>
    <p:sldLayoutId id="2147483662" r:id="rId8"/>
    <p:sldLayoutId id="2147483669" r:id="rId9"/>
    <p:sldLayoutId id="2147483664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ks.fi/tietoa-hyvinvointialueesta/meidan-keski-suom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facebook.com/hyvinvointialueks" TargetMode="External"/><Relationship Id="rId7" Type="http://schemas.openxmlformats.org/officeDocument/2006/relationships/hyperlink" Target="https://www.linkedin.com/company/keski-suomen-hyvinvointialue/about/?viewAsMember=true" TargetMode="External"/><Relationship Id="rId2" Type="http://schemas.openxmlformats.org/officeDocument/2006/relationships/hyperlink" Target="https://hyvaks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hannel/UCCCiuVwDuWHAu-vqHMibnAA" TargetMode="External"/><Relationship Id="rId5" Type="http://schemas.openxmlformats.org/officeDocument/2006/relationships/hyperlink" Target="https://www.instagram.com/hyvinvointialueks/" TargetMode="External"/><Relationship Id="rId4" Type="http://schemas.openxmlformats.org/officeDocument/2006/relationships/hyperlink" Target="https://twitter.com/hyvaks" TargetMode="External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4C37-456E-9B4E-9586-3A126420E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Tulevaisuuden sosiaali- ja terveyskeskus -ohjelma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43BD3-10DF-0742-B0C8-C7BDEFCA6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Keski-Suomen hyvinvointialueen palveluiden kehittämishankkeet</a:t>
            </a:r>
          </a:p>
        </p:txBody>
      </p:sp>
    </p:spTree>
    <p:extLst>
      <p:ext uri="{BB962C8B-B14F-4D97-AF65-F5344CB8AC3E}">
        <p14:creationId xmlns:p14="http://schemas.microsoft.com/office/powerpoint/2010/main" val="8822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390174" y="487041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Keski-Suomen hyvinvointialue</a:t>
            </a:r>
            <a:endParaRPr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379192" y="1327460"/>
            <a:ext cx="8180345" cy="537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b="1"/>
              <a:t>Keski-Suomen hyvinvointialue muodostuu Keski-Suomen 22 kunnasta.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Asukasmäärä: noin 273 000 (08/2021)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Väestötiheys 16,3 as/m²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Taajama-aste 81,1 %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Syntyneet 2 160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Kuolleet 2 850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Suurin ikäryhmä 70­­−74-vuotiaat, 18 403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Sairastavuusindeksi 108,1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65 tai yli vuotiaita väestöstä 23,7 %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i="1"/>
              <a:t>Tiedot vuodelta 2020.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Talous: noin 1 000 milj. euroa/vuosi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Henkilöstö: noin 10 000 henkilötyövuotta (</a:t>
            </a:r>
            <a:r>
              <a:rPr lang="fi-FI" err="1"/>
              <a:t>htv</a:t>
            </a:r>
            <a:r>
              <a:rPr lang="fi-FI"/>
              <a:t>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Kunnat ja yhteistoiminta-alueet: 5 900 </a:t>
            </a:r>
            <a:r>
              <a:rPr lang="fi-FI" err="1"/>
              <a:t>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sairaanhoitopiiri 3 300 </a:t>
            </a:r>
            <a:r>
              <a:rPr lang="fi-FI" err="1"/>
              <a:t>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pelastuslaitos 335 </a:t>
            </a:r>
            <a:r>
              <a:rPr lang="fi-FI" err="1"/>
              <a:t>htv</a:t>
            </a:r>
            <a:endParaRPr lang="fi-FI"/>
          </a:p>
          <a:p>
            <a:pPr marL="342900" indent="-342900">
              <a:spcBef>
                <a:spcPts val="2200"/>
              </a:spcBef>
            </a:pPr>
            <a:r>
              <a:rPr lang="fi-FI"/>
              <a:t>Lue lisää Meidän Keski-Suomi –verkkosivulta: </a:t>
            </a:r>
            <a:r>
              <a:rPr lang="fi-FI">
                <a:solidFill>
                  <a:srgbClr val="002F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</a:t>
            </a:r>
            <a:endParaRPr lang="fi-FI">
              <a:solidFill>
                <a:srgbClr val="002F6C"/>
              </a:solidFill>
            </a:endParaRP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F488A732-72E1-504A-AE4D-08028FA651C2}"/>
              </a:ext>
            </a:extLst>
          </p:cNvPr>
          <p:cNvGrpSpPr/>
          <p:nvPr/>
        </p:nvGrpSpPr>
        <p:grpSpPr>
          <a:xfrm>
            <a:off x="7683851" y="560729"/>
            <a:ext cx="3968682" cy="6203754"/>
            <a:chOff x="4504484" y="970316"/>
            <a:chExt cx="3137211" cy="4904018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91B32A3-AB62-AE49-A46D-E1C5F699B32B}"/>
                </a:ext>
              </a:extLst>
            </p:cNvPr>
            <p:cNvSpPr/>
            <p:nvPr/>
          </p:nvSpPr>
          <p:spPr>
            <a:xfrm>
              <a:off x="5823141" y="976971"/>
              <a:ext cx="1138019" cy="902302"/>
            </a:xfrm>
            <a:custGeom>
              <a:avLst/>
              <a:gdLst>
                <a:gd name="connsiteX0" fmla="*/ 628430 w 1138019"/>
                <a:gd name="connsiteY0" fmla="*/ 902302 h 902302"/>
                <a:gd name="connsiteX1" fmla="*/ 499131 w 1138019"/>
                <a:gd name="connsiteY1" fmla="*/ 902302 h 902302"/>
                <a:gd name="connsiteX2" fmla="*/ 495328 w 1138019"/>
                <a:gd name="connsiteY2" fmla="*/ 901352 h 902302"/>
                <a:gd name="connsiteX3" fmla="*/ 260499 w 1138019"/>
                <a:gd name="connsiteY3" fmla="*/ 830996 h 902302"/>
                <a:gd name="connsiteX4" fmla="*/ 251942 w 1138019"/>
                <a:gd name="connsiteY4" fmla="*/ 824341 h 902302"/>
                <a:gd name="connsiteX5" fmla="*/ 1901 w 1138019"/>
                <a:gd name="connsiteY5" fmla="*/ 386995 h 902302"/>
                <a:gd name="connsiteX6" fmla="*/ 0 w 1138019"/>
                <a:gd name="connsiteY6" fmla="*/ 377487 h 902302"/>
                <a:gd name="connsiteX7" fmla="*/ 50389 w 1138019"/>
                <a:gd name="connsiteY7" fmla="*/ 58985 h 902302"/>
                <a:gd name="connsiteX8" fmla="*/ 58945 w 1138019"/>
                <a:gd name="connsiteY8" fmla="*/ 48527 h 902302"/>
                <a:gd name="connsiteX9" fmla="*/ 171131 w 1138019"/>
                <a:gd name="connsiteY9" fmla="*/ 989 h 902302"/>
                <a:gd name="connsiteX10" fmla="*/ 185392 w 1138019"/>
                <a:gd name="connsiteY10" fmla="*/ 2891 h 902302"/>
                <a:gd name="connsiteX11" fmla="*/ 545717 w 1138019"/>
                <a:gd name="connsiteY11" fmla="*/ 258643 h 902302"/>
                <a:gd name="connsiteX12" fmla="*/ 717798 w 1138019"/>
                <a:gd name="connsiteY12" fmla="*/ 258643 h 902302"/>
                <a:gd name="connsiteX13" fmla="*/ 726355 w 1138019"/>
                <a:gd name="connsiteY13" fmla="*/ 261495 h 902302"/>
                <a:gd name="connsiteX14" fmla="*/ 805265 w 1138019"/>
                <a:gd name="connsiteY14" fmla="*/ 326147 h 902302"/>
                <a:gd name="connsiteX15" fmla="*/ 809068 w 1138019"/>
                <a:gd name="connsiteY15" fmla="*/ 331851 h 902302"/>
                <a:gd name="connsiteX16" fmla="*/ 866112 w 1138019"/>
                <a:gd name="connsiteY16" fmla="*/ 468759 h 902302"/>
                <a:gd name="connsiteX17" fmla="*/ 1093335 w 1138019"/>
                <a:gd name="connsiteY17" fmla="*/ 464956 h 902302"/>
                <a:gd name="connsiteX18" fmla="*/ 1104744 w 1138019"/>
                <a:gd name="connsiteY18" fmla="*/ 470661 h 902302"/>
                <a:gd name="connsiteX19" fmla="*/ 1107596 w 1138019"/>
                <a:gd name="connsiteY19" fmla="*/ 483021 h 902302"/>
                <a:gd name="connsiteX20" fmla="*/ 1056257 w 1138019"/>
                <a:gd name="connsiteY20" fmla="*/ 669368 h 902302"/>
                <a:gd name="connsiteX21" fmla="*/ 1135167 w 1138019"/>
                <a:gd name="connsiteY21" fmla="*/ 775852 h 902302"/>
                <a:gd name="connsiteX22" fmla="*/ 1138019 w 1138019"/>
                <a:gd name="connsiteY22" fmla="*/ 784409 h 902302"/>
                <a:gd name="connsiteX23" fmla="*/ 1138019 w 1138019"/>
                <a:gd name="connsiteY23" fmla="*/ 859519 h 902302"/>
                <a:gd name="connsiteX24" fmla="*/ 1132315 w 1138019"/>
                <a:gd name="connsiteY24" fmla="*/ 870928 h 902302"/>
                <a:gd name="connsiteX25" fmla="*/ 1119956 w 1138019"/>
                <a:gd name="connsiteY25" fmla="*/ 873780 h 902302"/>
                <a:gd name="connsiteX26" fmla="*/ 868964 w 1138019"/>
                <a:gd name="connsiteY26" fmla="*/ 815784 h 902302"/>
                <a:gd name="connsiteX27" fmla="*/ 701636 w 1138019"/>
                <a:gd name="connsiteY27" fmla="*/ 837651 h 902302"/>
                <a:gd name="connsiteX28" fmla="*/ 638888 w 1138019"/>
                <a:gd name="connsiteY28" fmla="*/ 898499 h 902302"/>
                <a:gd name="connsiteX29" fmla="*/ 628430 w 1138019"/>
                <a:gd name="connsiteY29" fmla="*/ 902302 h 902302"/>
                <a:gd name="connsiteX30" fmla="*/ 501984 w 1138019"/>
                <a:gd name="connsiteY30" fmla="*/ 873780 h 902302"/>
                <a:gd name="connsiteX31" fmla="*/ 622726 w 1138019"/>
                <a:gd name="connsiteY31" fmla="*/ 873780 h 902302"/>
                <a:gd name="connsiteX32" fmla="*/ 685474 w 1138019"/>
                <a:gd name="connsiteY32" fmla="*/ 812932 h 902302"/>
                <a:gd name="connsiteX33" fmla="*/ 693079 w 1138019"/>
                <a:gd name="connsiteY33" fmla="*/ 809129 h 902302"/>
                <a:gd name="connsiteX34" fmla="*/ 868013 w 1138019"/>
                <a:gd name="connsiteY34" fmla="*/ 786311 h 902302"/>
                <a:gd name="connsiteX35" fmla="*/ 872767 w 1138019"/>
                <a:gd name="connsiteY35" fmla="*/ 786311 h 902302"/>
                <a:gd name="connsiteX36" fmla="*/ 1109498 w 1138019"/>
                <a:gd name="connsiteY36" fmla="*/ 840504 h 902302"/>
                <a:gd name="connsiteX37" fmla="*/ 1109498 w 1138019"/>
                <a:gd name="connsiteY37" fmla="*/ 788212 h 902302"/>
                <a:gd name="connsiteX38" fmla="*/ 1028686 w 1138019"/>
                <a:gd name="connsiteY38" fmla="*/ 679826 h 902302"/>
                <a:gd name="connsiteX39" fmla="*/ 1026784 w 1138019"/>
                <a:gd name="connsiteY39" fmla="*/ 667467 h 902302"/>
                <a:gd name="connsiteX40" fmla="*/ 1075271 w 1138019"/>
                <a:gd name="connsiteY40" fmla="*/ 492528 h 902302"/>
                <a:gd name="connsiteX41" fmla="*/ 857555 w 1138019"/>
                <a:gd name="connsiteY41" fmla="*/ 496331 h 902302"/>
                <a:gd name="connsiteX42" fmla="*/ 844245 w 1138019"/>
                <a:gd name="connsiteY42" fmla="*/ 487774 h 902302"/>
                <a:gd name="connsiteX43" fmla="*/ 785300 w 1138019"/>
                <a:gd name="connsiteY43" fmla="*/ 345162 h 902302"/>
                <a:gd name="connsiteX44" fmla="*/ 713045 w 1138019"/>
                <a:gd name="connsiteY44" fmla="*/ 286215 h 902302"/>
                <a:gd name="connsiteX45" fmla="*/ 540963 w 1138019"/>
                <a:gd name="connsiteY45" fmla="*/ 286215 h 902302"/>
                <a:gd name="connsiteX46" fmla="*/ 532407 w 1138019"/>
                <a:gd name="connsiteY46" fmla="*/ 283363 h 902302"/>
                <a:gd name="connsiteX47" fmla="*/ 174934 w 1138019"/>
                <a:gd name="connsiteY47" fmla="*/ 29512 h 902302"/>
                <a:gd name="connsiteX48" fmla="*/ 77009 w 1138019"/>
                <a:gd name="connsiteY48" fmla="*/ 71345 h 902302"/>
                <a:gd name="connsiteX49" fmla="*/ 29472 w 1138019"/>
                <a:gd name="connsiteY49" fmla="*/ 376536 h 902302"/>
                <a:gd name="connsiteX50" fmla="*/ 273809 w 1138019"/>
                <a:gd name="connsiteY50" fmla="*/ 804375 h 902302"/>
                <a:gd name="connsiteX51" fmla="*/ 501984 w 1138019"/>
                <a:gd name="connsiteY51" fmla="*/ 873780 h 9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019" h="902302">
                  <a:moveTo>
                    <a:pt x="628430" y="902302"/>
                  </a:moveTo>
                  <a:lnTo>
                    <a:pt x="499131" y="902302"/>
                  </a:lnTo>
                  <a:cubicBezTo>
                    <a:pt x="498181" y="902302"/>
                    <a:pt x="496279" y="902302"/>
                    <a:pt x="495328" y="901352"/>
                  </a:cubicBezTo>
                  <a:lnTo>
                    <a:pt x="260499" y="830996"/>
                  </a:lnTo>
                  <a:cubicBezTo>
                    <a:pt x="256696" y="830045"/>
                    <a:pt x="253844" y="827193"/>
                    <a:pt x="251942" y="824341"/>
                  </a:cubicBezTo>
                  <a:lnTo>
                    <a:pt x="1901" y="386995"/>
                  </a:lnTo>
                  <a:cubicBezTo>
                    <a:pt x="0" y="384142"/>
                    <a:pt x="0" y="381290"/>
                    <a:pt x="0" y="377487"/>
                  </a:cubicBezTo>
                  <a:lnTo>
                    <a:pt x="50389" y="58985"/>
                  </a:lnTo>
                  <a:cubicBezTo>
                    <a:pt x="51339" y="54231"/>
                    <a:pt x="54191" y="50428"/>
                    <a:pt x="58945" y="48527"/>
                  </a:cubicBezTo>
                  <a:lnTo>
                    <a:pt x="171131" y="989"/>
                  </a:lnTo>
                  <a:cubicBezTo>
                    <a:pt x="175884" y="-912"/>
                    <a:pt x="180638" y="39"/>
                    <a:pt x="185392" y="2891"/>
                  </a:cubicBezTo>
                  <a:lnTo>
                    <a:pt x="545717" y="258643"/>
                  </a:lnTo>
                  <a:lnTo>
                    <a:pt x="717798" y="258643"/>
                  </a:lnTo>
                  <a:cubicBezTo>
                    <a:pt x="720651" y="258643"/>
                    <a:pt x="724453" y="259594"/>
                    <a:pt x="726355" y="261495"/>
                  </a:cubicBezTo>
                  <a:lnTo>
                    <a:pt x="805265" y="326147"/>
                  </a:lnTo>
                  <a:cubicBezTo>
                    <a:pt x="807167" y="328048"/>
                    <a:pt x="808117" y="329950"/>
                    <a:pt x="809068" y="331851"/>
                  </a:cubicBezTo>
                  <a:lnTo>
                    <a:pt x="866112" y="468759"/>
                  </a:lnTo>
                  <a:lnTo>
                    <a:pt x="1093335" y="464956"/>
                  </a:lnTo>
                  <a:cubicBezTo>
                    <a:pt x="1098089" y="464956"/>
                    <a:pt x="1101892" y="466858"/>
                    <a:pt x="1104744" y="470661"/>
                  </a:cubicBezTo>
                  <a:cubicBezTo>
                    <a:pt x="1107596" y="474464"/>
                    <a:pt x="1108547" y="479218"/>
                    <a:pt x="1107596" y="483021"/>
                  </a:cubicBezTo>
                  <a:lnTo>
                    <a:pt x="1056257" y="669368"/>
                  </a:lnTo>
                  <a:lnTo>
                    <a:pt x="1135167" y="775852"/>
                  </a:lnTo>
                  <a:cubicBezTo>
                    <a:pt x="1137069" y="778705"/>
                    <a:pt x="1138019" y="781557"/>
                    <a:pt x="1138019" y="784409"/>
                  </a:cubicBezTo>
                  <a:lnTo>
                    <a:pt x="1138019" y="859519"/>
                  </a:lnTo>
                  <a:cubicBezTo>
                    <a:pt x="1138019" y="864272"/>
                    <a:pt x="1136118" y="868075"/>
                    <a:pt x="1132315" y="870928"/>
                  </a:cubicBezTo>
                  <a:cubicBezTo>
                    <a:pt x="1128512" y="873780"/>
                    <a:pt x="1124709" y="874731"/>
                    <a:pt x="1119956" y="873780"/>
                  </a:cubicBezTo>
                  <a:lnTo>
                    <a:pt x="868964" y="815784"/>
                  </a:lnTo>
                  <a:lnTo>
                    <a:pt x="701636" y="837651"/>
                  </a:lnTo>
                  <a:lnTo>
                    <a:pt x="638888" y="898499"/>
                  </a:lnTo>
                  <a:cubicBezTo>
                    <a:pt x="636036" y="901352"/>
                    <a:pt x="632233" y="902302"/>
                    <a:pt x="628430" y="902302"/>
                  </a:cubicBezTo>
                  <a:close/>
                  <a:moveTo>
                    <a:pt x="501984" y="873780"/>
                  </a:moveTo>
                  <a:lnTo>
                    <a:pt x="622726" y="873780"/>
                  </a:lnTo>
                  <a:lnTo>
                    <a:pt x="685474" y="812932"/>
                  </a:lnTo>
                  <a:cubicBezTo>
                    <a:pt x="687375" y="811030"/>
                    <a:pt x="690227" y="809129"/>
                    <a:pt x="693079" y="809129"/>
                  </a:cubicBezTo>
                  <a:lnTo>
                    <a:pt x="868013" y="786311"/>
                  </a:lnTo>
                  <a:cubicBezTo>
                    <a:pt x="869915" y="786311"/>
                    <a:pt x="871816" y="786311"/>
                    <a:pt x="872767" y="786311"/>
                  </a:cubicBezTo>
                  <a:lnTo>
                    <a:pt x="1109498" y="840504"/>
                  </a:lnTo>
                  <a:lnTo>
                    <a:pt x="1109498" y="788212"/>
                  </a:lnTo>
                  <a:lnTo>
                    <a:pt x="1028686" y="679826"/>
                  </a:lnTo>
                  <a:cubicBezTo>
                    <a:pt x="1025834" y="676023"/>
                    <a:pt x="1024883" y="671270"/>
                    <a:pt x="1026784" y="667467"/>
                  </a:cubicBezTo>
                  <a:lnTo>
                    <a:pt x="1075271" y="492528"/>
                  </a:lnTo>
                  <a:lnTo>
                    <a:pt x="857555" y="496331"/>
                  </a:lnTo>
                  <a:cubicBezTo>
                    <a:pt x="851851" y="496331"/>
                    <a:pt x="846146" y="492528"/>
                    <a:pt x="844245" y="487774"/>
                  </a:cubicBezTo>
                  <a:lnTo>
                    <a:pt x="785300" y="345162"/>
                  </a:lnTo>
                  <a:lnTo>
                    <a:pt x="713045" y="286215"/>
                  </a:lnTo>
                  <a:lnTo>
                    <a:pt x="540963" y="286215"/>
                  </a:lnTo>
                  <a:cubicBezTo>
                    <a:pt x="538111" y="286215"/>
                    <a:pt x="535259" y="285264"/>
                    <a:pt x="532407" y="283363"/>
                  </a:cubicBezTo>
                  <a:lnTo>
                    <a:pt x="174934" y="29512"/>
                  </a:lnTo>
                  <a:lnTo>
                    <a:pt x="77009" y="71345"/>
                  </a:lnTo>
                  <a:lnTo>
                    <a:pt x="29472" y="376536"/>
                  </a:lnTo>
                  <a:lnTo>
                    <a:pt x="273809" y="804375"/>
                  </a:lnTo>
                  <a:lnTo>
                    <a:pt x="501984" y="87378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00A4BC-E594-1D45-B3AD-F99FAF2C72BF}"/>
                </a:ext>
              </a:extLst>
            </p:cNvPr>
            <p:cNvSpPr/>
            <p:nvPr/>
          </p:nvSpPr>
          <p:spPr>
            <a:xfrm>
              <a:off x="5401019" y="1341918"/>
              <a:ext cx="696556" cy="589646"/>
            </a:xfrm>
            <a:custGeom>
              <a:avLst/>
              <a:gdLst>
                <a:gd name="connsiteX0" fmla="*/ 399305 w 696556"/>
                <a:gd name="connsiteY0" fmla="*/ 589647 h 589646"/>
                <a:gd name="connsiteX1" fmla="*/ 398354 w 696556"/>
                <a:gd name="connsiteY1" fmla="*/ 589647 h 589646"/>
                <a:gd name="connsiteX2" fmla="*/ 119791 w 696556"/>
                <a:gd name="connsiteY2" fmla="*/ 570632 h 589646"/>
                <a:gd name="connsiteX3" fmla="*/ 113136 w 696556"/>
                <a:gd name="connsiteY3" fmla="*/ 568730 h 589646"/>
                <a:gd name="connsiteX4" fmla="*/ 6655 w 696556"/>
                <a:gd name="connsiteY4" fmla="*/ 500276 h 589646"/>
                <a:gd name="connsiteX5" fmla="*/ 0 w 696556"/>
                <a:gd name="connsiteY5" fmla="*/ 487916 h 589646"/>
                <a:gd name="connsiteX6" fmla="*/ 6655 w 696556"/>
                <a:gd name="connsiteY6" fmla="*/ 244523 h 589646"/>
                <a:gd name="connsiteX7" fmla="*/ 10458 w 696556"/>
                <a:gd name="connsiteY7" fmla="*/ 235016 h 589646"/>
                <a:gd name="connsiteX8" fmla="*/ 195850 w 696556"/>
                <a:gd name="connsiteY8" fmla="*/ 31555 h 589646"/>
                <a:gd name="connsiteX9" fmla="*/ 204406 w 696556"/>
                <a:gd name="connsiteY9" fmla="*/ 26801 h 589646"/>
                <a:gd name="connsiteX10" fmla="*/ 435433 w 696556"/>
                <a:gd name="connsiteY10" fmla="*/ 180 h 589646"/>
                <a:gd name="connsiteX11" fmla="*/ 449693 w 696556"/>
                <a:gd name="connsiteY11" fmla="*/ 7786 h 589646"/>
                <a:gd name="connsiteX12" fmla="*/ 694981 w 696556"/>
                <a:gd name="connsiteY12" fmla="*/ 446083 h 589646"/>
                <a:gd name="connsiteX13" fmla="*/ 695932 w 696556"/>
                <a:gd name="connsiteY13" fmla="*/ 457492 h 589646"/>
                <a:gd name="connsiteX14" fmla="*/ 688326 w 696556"/>
                <a:gd name="connsiteY14" fmla="*/ 466049 h 589646"/>
                <a:gd name="connsiteX15" fmla="*/ 405009 w 696556"/>
                <a:gd name="connsiteY15" fmla="*/ 588696 h 589646"/>
                <a:gd name="connsiteX16" fmla="*/ 399305 w 696556"/>
                <a:gd name="connsiteY16" fmla="*/ 589647 h 589646"/>
                <a:gd name="connsiteX17" fmla="*/ 125496 w 696556"/>
                <a:gd name="connsiteY17" fmla="*/ 543060 h 589646"/>
                <a:gd name="connsiteX18" fmla="*/ 397404 w 696556"/>
                <a:gd name="connsiteY18" fmla="*/ 561124 h 589646"/>
                <a:gd name="connsiteX19" fmla="*/ 662656 w 696556"/>
                <a:gd name="connsiteY19" fmla="*/ 446083 h 589646"/>
                <a:gd name="connsiteX20" fmla="*/ 429728 w 696556"/>
                <a:gd name="connsiteY20" fmla="*/ 28703 h 589646"/>
                <a:gd name="connsiteX21" fmla="*/ 213913 w 696556"/>
                <a:gd name="connsiteY21" fmla="*/ 54373 h 589646"/>
                <a:gd name="connsiteX22" fmla="*/ 36128 w 696556"/>
                <a:gd name="connsiteY22" fmla="*/ 250228 h 589646"/>
                <a:gd name="connsiteX23" fmla="*/ 30423 w 696556"/>
                <a:gd name="connsiteY23" fmla="*/ 480310 h 589646"/>
                <a:gd name="connsiteX24" fmla="*/ 125496 w 696556"/>
                <a:gd name="connsiteY24" fmla="*/ 543060 h 58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556" h="589646">
                  <a:moveTo>
                    <a:pt x="399305" y="589647"/>
                  </a:moveTo>
                  <a:cubicBezTo>
                    <a:pt x="399305" y="589647"/>
                    <a:pt x="398354" y="589647"/>
                    <a:pt x="398354" y="589647"/>
                  </a:cubicBezTo>
                  <a:lnTo>
                    <a:pt x="119791" y="570632"/>
                  </a:lnTo>
                  <a:cubicBezTo>
                    <a:pt x="116939" y="570632"/>
                    <a:pt x="115038" y="569681"/>
                    <a:pt x="113136" y="568730"/>
                  </a:cubicBezTo>
                  <a:lnTo>
                    <a:pt x="6655" y="500276"/>
                  </a:lnTo>
                  <a:cubicBezTo>
                    <a:pt x="2852" y="497424"/>
                    <a:pt x="0" y="492670"/>
                    <a:pt x="0" y="487916"/>
                  </a:cubicBezTo>
                  <a:lnTo>
                    <a:pt x="6655" y="244523"/>
                  </a:lnTo>
                  <a:cubicBezTo>
                    <a:pt x="6655" y="240721"/>
                    <a:pt x="7606" y="237868"/>
                    <a:pt x="10458" y="235016"/>
                  </a:cubicBezTo>
                  <a:lnTo>
                    <a:pt x="195850" y="31555"/>
                  </a:lnTo>
                  <a:cubicBezTo>
                    <a:pt x="197751" y="28703"/>
                    <a:pt x="201554" y="27752"/>
                    <a:pt x="204406" y="26801"/>
                  </a:cubicBezTo>
                  <a:lnTo>
                    <a:pt x="435433" y="180"/>
                  </a:lnTo>
                  <a:cubicBezTo>
                    <a:pt x="441137" y="-771"/>
                    <a:pt x="446841" y="2082"/>
                    <a:pt x="449693" y="7786"/>
                  </a:cubicBezTo>
                  <a:lnTo>
                    <a:pt x="694981" y="446083"/>
                  </a:lnTo>
                  <a:cubicBezTo>
                    <a:pt x="696882" y="449886"/>
                    <a:pt x="696882" y="453689"/>
                    <a:pt x="695932" y="457492"/>
                  </a:cubicBezTo>
                  <a:cubicBezTo>
                    <a:pt x="694981" y="461295"/>
                    <a:pt x="692129" y="464147"/>
                    <a:pt x="688326" y="466049"/>
                  </a:cubicBezTo>
                  <a:lnTo>
                    <a:pt x="405009" y="588696"/>
                  </a:lnTo>
                  <a:cubicBezTo>
                    <a:pt x="404059" y="589647"/>
                    <a:pt x="402157" y="589647"/>
                    <a:pt x="399305" y="589647"/>
                  </a:cubicBezTo>
                  <a:close/>
                  <a:moveTo>
                    <a:pt x="125496" y="543060"/>
                  </a:moveTo>
                  <a:lnTo>
                    <a:pt x="397404" y="561124"/>
                  </a:lnTo>
                  <a:lnTo>
                    <a:pt x="662656" y="446083"/>
                  </a:lnTo>
                  <a:lnTo>
                    <a:pt x="429728" y="28703"/>
                  </a:lnTo>
                  <a:lnTo>
                    <a:pt x="213913" y="54373"/>
                  </a:lnTo>
                  <a:lnTo>
                    <a:pt x="36128" y="250228"/>
                  </a:lnTo>
                  <a:lnTo>
                    <a:pt x="30423" y="480310"/>
                  </a:lnTo>
                  <a:lnTo>
                    <a:pt x="125496" y="54306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65DF4E-3910-8345-8BD8-8332DEB35921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BABFAB-B142-234E-B165-205150B51EA1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AA535F-ED11-6848-B383-D0CCBBC95BD4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721236-3D68-424A-9A13-7338BA391EAD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041E0EC-7F24-AD44-AA1A-34AE1EC79464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B257116-D896-CA4D-ADB8-94A1E2C85652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FB4EE3-DAF2-FC4A-8CF6-BCB0495007AD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2E9A875D-1DBD-2945-935E-9E7311745156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F4AB9BC-AA27-944E-85F0-0ADB67163A38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18A546D-4D4A-CA41-9269-5C1A47C5CC1D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E979202-700A-3D4A-B05D-A9C7AD7C3C41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F66B5F-C0A4-F14B-B2B9-0AFE24D8276A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32C99FE1-F0D9-124D-B563-CEA41BBC7360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0885551-BE91-EC41-895B-ADF58A5D9E9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5D035FD-973A-0E4E-9C3B-D8E99187ED26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60D7C2A6-62F7-6845-B1F0-795470E694EA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5C0E2FC-8B8F-9246-98B5-A14EEB46F3A5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C08A3EA-0445-3B4B-ABA8-5F4F01DC3259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05B5438-B6C1-6344-8B5F-3A38DEF156BB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74A471-FCD3-814A-B886-F5005AE61BE2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76185B3-464C-F248-9026-8B7C445C9491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C2DF6B-E282-5944-99B2-E8A171255120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E707F-C976-164A-ADA4-2874F69B6CC8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0C3E491-6334-8141-9372-88C643C2DE12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D30F2C1-34D7-1E49-8AC3-55A072EC029F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991D2-620F-B14A-B6C6-E9218C7C3838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955E1C-A68E-A34F-B7C9-BB5E54CF42C6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C113A9-7D8F-D747-9467-E6CCF5BC23F8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E901D7-2F14-9743-B840-0D675D3CD187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682846-7E6F-8B40-968A-0E19C87EADEF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529EDA82-A779-4647-924E-DAF82C0E4E4E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A4259B3-B2AA-A94A-974B-6E2BD103FBFD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350DAE-6951-3D4A-90AA-5C59F96287C5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4D94206-C32F-B642-B69B-D47AF83EE6E4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F97FF4-A37A-CC47-A47D-CBDA9889976E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B92B7AE0-857D-B94F-8873-8A36E04BF1FF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87C821F-160B-3445-BE22-3B40F9E2DD0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47A581F-B1B5-DA49-A7DE-8C2424592E68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raphic 7">
              <a:extLst>
                <a:ext uri="{FF2B5EF4-FFF2-40B4-BE49-F238E27FC236}">
                  <a16:creationId xmlns:a16="http://schemas.microsoft.com/office/drawing/2014/main" id="{222AC5E6-C295-C141-93C4-EE7A81C48E04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B1F35AE-97B7-A645-B684-5F408C0FA512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B6DA336-B35C-FD44-9BD5-3546BC2CF04B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02C2810-530C-1141-AE0D-EC0C8BF9F608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074141D-C6EC-D740-8655-EE75E9392CAF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AC786A4-F923-324E-ADD1-E561A1C3E06B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EAF7F6-8E81-9D49-9D18-CC0406F9D1FC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D4E7D27-5CE1-4044-9B49-5F12A6B0FE87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4E262D4-AB5E-754F-BE89-01E16B93020B}"/>
                </a:ext>
              </a:extLst>
            </p:cNvPr>
            <p:cNvSpPr/>
            <p:nvPr/>
          </p:nvSpPr>
          <p:spPr>
            <a:xfrm>
              <a:off x="4506385" y="970316"/>
              <a:ext cx="3135309" cy="4904018"/>
            </a:xfrm>
            <a:custGeom>
              <a:avLst/>
              <a:gdLst>
                <a:gd name="connsiteX0" fmla="*/ 2624004 w 3135309"/>
                <a:gd name="connsiteY0" fmla="*/ 4904019 h 4904018"/>
                <a:gd name="connsiteX1" fmla="*/ 2619251 w 3135309"/>
                <a:gd name="connsiteY1" fmla="*/ 4903068 h 4904018"/>
                <a:gd name="connsiteX2" fmla="*/ 2392978 w 3135309"/>
                <a:gd name="connsiteY2" fmla="*/ 4814648 h 4904018"/>
                <a:gd name="connsiteX3" fmla="*/ 2386323 w 3135309"/>
                <a:gd name="connsiteY3" fmla="*/ 4808944 h 4904018"/>
                <a:gd name="connsiteX4" fmla="*/ 2221847 w 3135309"/>
                <a:gd name="connsiteY4" fmla="*/ 4552241 h 4904018"/>
                <a:gd name="connsiteX5" fmla="*/ 2100154 w 3135309"/>
                <a:gd name="connsiteY5" fmla="*/ 4494245 h 4904018"/>
                <a:gd name="connsiteX6" fmla="*/ 1981314 w 3135309"/>
                <a:gd name="connsiteY6" fmla="*/ 4707213 h 4904018"/>
                <a:gd name="connsiteX7" fmla="*/ 1962299 w 3135309"/>
                <a:gd name="connsiteY7" fmla="*/ 4712918 h 4904018"/>
                <a:gd name="connsiteX8" fmla="*/ 1870079 w 3135309"/>
                <a:gd name="connsiteY8" fmla="*/ 4664430 h 4904018"/>
                <a:gd name="connsiteX9" fmla="*/ 1704652 w 3135309"/>
                <a:gd name="connsiteY9" fmla="*/ 4744293 h 4904018"/>
                <a:gd name="connsiteX10" fmla="*/ 1692293 w 3135309"/>
                <a:gd name="connsiteY10" fmla="*/ 4744293 h 4904018"/>
                <a:gd name="connsiteX11" fmla="*/ 1684687 w 3135309"/>
                <a:gd name="connsiteY11" fmla="*/ 4733834 h 4904018"/>
                <a:gd name="connsiteX12" fmla="*/ 1640954 w 3135309"/>
                <a:gd name="connsiteY12" fmla="*/ 4508506 h 4904018"/>
                <a:gd name="connsiteX13" fmla="*/ 1574403 w 3135309"/>
                <a:gd name="connsiteY13" fmla="*/ 4516112 h 4904018"/>
                <a:gd name="connsiteX14" fmla="*/ 1530669 w 3135309"/>
                <a:gd name="connsiteY14" fmla="*/ 4577911 h 4904018"/>
                <a:gd name="connsiteX15" fmla="*/ 1518310 w 3135309"/>
                <a:gd name="connsiteY15" fmla="*/ 4583616 h 4904018"/>
                <a:gd name="connsiteX16" fmla="*/ 1309150 w 3135309"/>
                <a:gd name="connsiteY16" fmla="*/ 4574108 h 4904018"/>
                <a:gd name="connsiteX17" fmla="*/ 1303446 w 3135309"/>
                <a:gd name="connsiteY17" fmla="*/ 4572206 h 4904018"/>
                <a:gd name="connsiteX18" fmla="*/ 1097138 w 3135309"/>
                <a:gd name="connsiteY18" fmla="*/ 4464772 h 4904018"/>
                <a:gd name="connsiteX19" fmla="*/ 1011573 w 3135309"/>
                <a:gd name="connsiteY19" fmla="*/ 4610237 h 4904018"/>
                <a:gd name="connsiteX20" fmla="*/ 1048651 w 3135309"/>
                <a:gd name="connsiteY20" fmla="*/ 4833663 h 4904018"/>
                <a:gd name="connsiteX21" fmla="*/ 1042947 w 3135309"/>
                <a:gd name="connsiteY21" fmla="*/ 4847925 h 4904018"/>
                <a:gd name="connsiteX22" fmla="*/ 1027735 w 3135309"/>
                <a:gd name="connsiteY22" fmla="*/ 4848876 h 4904018"/>
                <a:gd name="connsiteX23" fmla="*/ 859457 w 3135309"/>
                <a:gd name="connsiteY23" fmla="*/ 4760455 h 4904018"/>
                <a:gd name="connsiteX24" fmla="*/ 851851 w 3135309"/>
                <a:gd name="connsiteY24" fmla="*/ 4748096 h 4904018"/>
                <a:gd name="connsiteX25" fmla="*/ 858506 w 3135309"/>
                <a:gd name="connsiteY25" fmla="*/ 4735736 h 4904018"/>
                <a:gd name="connsiteX26" fmla="*/ 908894 w 3135309"/>
                <a:gd name="connsiteY26" fmla="*/ 4702460 h 4904018"/>
                <a:gd name="connsiteX27" fmla="*/ 874668 w 3135309"/>
                <a:gd name="connsiteY27" fmla="*/ 4677740 h 4904018"/>
                <a:gd name="connsiteX28" fmla="*/ 849949 w 3135309"/>
                <a:gd name="connsiteY28" fmla="*/ 4685346 h 4904018"/>
                <a:gd name="connsiteX29" fmla="*/ 837590 w 3135309"/>
                <a:gd name="connsiteY29" fmla="*/ 4683445 h 4904018"/>
                <a:gd name="connsiteX30" fmla="*/ 772940 w 3135309"/>
                <a:gd name="connsiteY30" fmla="*/ 4641612 h 4904018"/>
                <a:gd name="connsiteX31" fmla="*/ 766285 w 3135309"/>
                <a:gd name="connsiteY31" fmla="*/ 4627350 h 4904018"/>
                <a:gd name="connsiteX32" fmla="*/ 781497 w 3135309"/>
                <a:gd name="connsiteY32" fmla="*/ 4527521 h 4904018"/>
                <a:gd name="connsiteX33" fmla="*/ 752025 w 3135309"/>
                <a:gd name="connsiteY33" fmla="*/ 4469525 h 4904018"/>
                <a:gd name="connsiteX34" fmla="*/ 756778 w 3135309"/>
                <a:gd name="connsiteY34" fmla="*/ 4451461 h 4904018"/>
                <a:gd name="connsiteX35" fmla="*/ 797659 w 3135309"/>
                <a:gd name="connsiteY35" fmla="*/ 4424840 h 4904018"/>
                <a:gd name="connsiteX36" fmla="*/ 806216 w 3135309"/>
                <a:gd name="connsiteY36" fmla="*/ 4422939 h 4904018"/>
                <a:gd name="connsiteX37" fmla="*/ 557126 w 3135309"/>
                <a:gd name="connsiteY37" fmla="*/ 4093027 h 4904018"/>
                <a:gd name="connsiteX38" fmla="*/ 557126 w 3135309"/>
                <a:gd name="connsiteY38" fmla="*/ 4075914 h 4904018"/>
                <a:gd name="connsiteX39" fmla="*/ 663607 w 3135309"/>
                <a:gd name="connsiteY39" fmla="*/ 3919990 h 4904018"/>
                <a:gd name="connsiteX40" fmla="*/ 675966 w 3135309"/>
                <a:gd name="connsiteY40" fmla="*/ 3913335 h 4904018"/>
                <a:gd name="connsiteX41" fmla="*/ 687375 w 3135309"/>
                <a:gd name="connsiteY41" fmla="*/ 3919990 h 4904018"/>
                <a:gd name="connsiteX42" fmla="*/ 712094 w 3135309"/>
                <a:gd name="connsiteY42" fmla="*/ 3958021 h 4904018"/>
                <a:gd name="connsiteX43" fmla="*/ 798610 w 3135309"/>
                <a:gd name="connsiteY43" fmla="*/ 3821112 h 4904018"/>
                <a:gd name="connsiteX44" fmla="*/ 749172 w 3135309"/>
                <a:gd name="connsiteY44" fmla="*/ 3622405 h 4904018"/>
                <a:gd name="connsiteX45" fmla="*/ 586598 w 3135309"/>
                <a:gd name="connsiteY45" fmla="*/ 3450319 h 4904018"/>
                <a:gd name="connsiteX46" fmla="*/ 504836 w 3135309"/>
                <a:gd name="connsiteY46" fmla="*/ 3485497 h 4904018"/>
                <a:gd name="connsiteX47" fmla="*/ 496279 w 3135309"/>
                <a:gd name="connsiteY47" fmla="*/ 3486447 h 4904018"/>
                <a:gd name="connsiteX48" fmla="*/ 329902 w 3135309"/>
                <a:gd name="connsiteY48" fmla="*/ 3452220 h 4904018"/>
                <a:gd name="connsiteX49" fmla="*/ 319444 w 3135309"/>
                <a:gd name="connsiteY49" fmla="*/ 3443664 h 4904018"/>
                <a:gd name="connsiteX50" fmla="*/ 258598 w 3135309"/>
                <a:gd name="connsiteY50" fmla="*/ 3283937 h 4904018"/>
                <a:gd name="connsiteX51" fmla="*/ 190145 w 3135309"/>
                <a:gd name="connsiteY51" fmla="*/ 3302001 h 4904018"/>
                <a:gd name="connsiteX52" fmla="*/ 178737 w 3135309"/>
                <a:gd name="connsiteY52" fmla="*/ 3300100 h 4904018"/>
                <a:gd name="connsiteX53" fmla="*/ 6655 w 3135309"/>
                <a:gd name="connsiteY53" fmla="*/ 3196468 h 4904018"/>
                <a:gd name="connsiteX54" fmla="*/ 0 w 3135309"/>
                <a:gd name="connsiteY54" fmla="*/ 3184108 h 4904018"/>
                <a:gd name="connsiteX55" fmla="*/ 2852 w 3135309"/>
                <a:gd name="connsiteY55" fmla="*/ 2965435 h 4904018"/>
                <a:gd name="connsiteX56" fmla="*/ 5704 w 3135309"/>
                <a:gd name="connsiteY56" fmla="*/ 2956878 h 4904018"/>
                <a:gd name="connsiteX57" fmla="*/ 158771 w 3135309"/>
                <a:gd name="connsiteY57" fmla="*/ 2772432 h 4904018"/>
                <a:gd name="connsiteX58" fmla="*/ 172081 w 3135309"/>
                <a:gd name="connsiteY58" fmla="*/ 2767679 h 4904018"/>
                <a:gd name="connsiteX59" fmla="*/ 367931 w 3135309"/>
                <a:gd name="connsiteY59" fmla="*/ 2795250 h 4904018"/>
                <a:gd name="connsiteX60" fmla="*/ 409763 w 3135309"/>
                <a:gd name="connsiteY60" fmla="*/ 2715387 h 4904018"/>
                <a:gd name="connsiteX61" fmla="*/ 422122 w 3135309"/>
                <a:gd name="connsiteY61" fmla="*/ 2707781 h 4904018"/>
                <a:gd name="connsiteX62" fmla="*/ 591352 w 3135309"/>
                <a:gd name="connsiteY62" fmla="*/ 2710633 h 4904018"/>
                <a:gd name="connsiteX63" fmla="*/ 622726 w 3135309"/>
                <a:gd name="connsiteY63" fmla="*/ 2433014 h 4904018"/>
                <a:gd name="connsiteX64" fmla="*/ 566633 w 3135309"/>
                <a:gd name="connsiteY64" fmla="*/ 2356953 h 4904018"/>
                <a:gd name="connsiteX65" fmla="*/ 567584 w 3135309"/>
                <a:gd name="connsiteY65" fmla="*/ 2338889 h 4904018"/>
                <a:gd name="connsiteX66" fmla="*/ 608465 w 3135309"/>
                <a:gd name="connsiteY66" fmla="*/ 2293253 h 4904018"/>
                <a:gd name="connsiteX67" fmla="*/ 439236 w 3135309"/>
                <a:gd name="connsiteY67" fmla="*/ 1822631 h 4904018"/>
                <a:gd name="connsiteX68" fmla="*/ 443989 w 3135309"/>
                <a:gd name="connsiteY68" fmla="*/ 1806468 h 4904018"/>
                <a:gd name="connsiteX69" fmla="*/ 502934 w 3135309"/>
                <a:gd name="connsiteY69" fmla="*/ 1762733 h 4904018"/>
                <a:gd name="connsiteX70" fmla="*/ 405009 w 3135309"/>
                <a:gd name="connsiteY70" fmla="*/ 1631530 h 4904018"/>
                <a:gd name="connsiteX71" fmla="*/ 402157 w 3135309"/>
                <a:gd name="connsiteY71" fmla="*/ 1624874 h 4904018"/>
                <a:gd name="connsiteX72" fmla="*/ 367931 w 3135309"/>
                <a:gd name="connsiteY72" fmla="*/ 1328240 h 4904018"/>
                <a:gd name="connsiteX73" fmla="*/ 370783 w 3135309"/>
                <a:gd name="connsiteY73" fmla="*/ 1317781 h 4904018"/>
                <a:gd name="connsiteX74" fmla="*/ 445891 w 3135309"/>
                <a:gd name="connsiteY74" fmla="*/ 1214149 h 4904018"/>
                <a:gd name="connsiteX75" fmla="*/ 451595 w 3135309"/>
                <a:gd name="connsiteY75" fmla="*/ 1209396 h 4904018"/>
                <a:gd name="connsiteX76" fmla="*/ 695932 w 3135309"/>
                <a:gd name="connsiteY76" fmla="*/ 1102911 h 4904018"/>
                <a:gd name="connsiteX77" fmla="*/ 704488 w 3135309"/>
                <a:gd name="connsiteY77" fmla="*/ 1101961 h 4904018"/>
                <a:gd name="connsiteX78" fmla="*/ 875619 w 3135309"/>
                <a:gd name="connsiteY78" fmla="*/ 1137138 h 4904018"/>
                <a:gd name="connsiteX79" fmla="*/ 893683 w 3135309"/>
                <a:gd name="connsiteY79" fmla="*/ 613274 h 4904018"/>
                <a:gd name="connsiteX80" fmla="*/ 897486 w 3135309"/>
                <a:gd name="connsiteY80" fmla="*/ 603766 h 4904018"/>
                <a:gd name="connsiteX81" fmla="*/ 1084779 w 3135309"/>
                <a:gd name="connsiteY81" fmla="*/ 398404 h 4904018"/>
                <a:gd name="connsiteX82" fmla="*/ 1094286 w 3135309"/>
                <a:gd name="connsiteY82" fmla="*/ 393650 h 4904018"/>
                <a:gd name="connsiteX83" fmla="*/ 1314855 w 3135309"/>
                <a:gd name="connsiteY83" fmla="*/ 373684 h 4904018"/>
                <a:gd name="connsiteX84" fmla="*/ 1360489 w 3135309"/>
                <a:gd name="connsiteY84" fmla="*/ 64690 h 4904018"/>
                <a:gd name="connsiteX85" fmla="*/ 1369046 w 3135309"/>
                <a:gd name="connsiteY85" fmla="*/ 53281 h 4904018"/>
                <a:gd name="connsiteX86" fmla="*/ 1491690 w 3135309"/>
                <a:gd name="connsiteY86" fmla="*/ 989 h 4904018"/>
                <a:gd name="connsiteX87" fmla="*/ 1505950 w 3135309"/>
                <a:gd name="connsiteY87" fmla="*/ 2891 h 4904018"/>
                <a:gd name="connsiteX88" fmla="*/ 1861522 w 3135309"/>
                <a:gd name="connsiteY88" fmla="*/ 257692 h 4904018"/>
                <a:gd name="connsiteX89" fmla="*/ 2041209 w 3135309"/>
                <a:gd name="connsiteY89" fmla="*/ 257692 h 4904018"/>
                <a:gd name="connsiteX90" fmla="*/ 2050717 w 3135309"/>
                <a:gd name="connsiteY90" fmla="*/ 261495 h 4904018"/>
                <a:gd name="connsiteX91" fmla="*/ 2128676 w 3135309"/>
                <a:gd name="connsiteY91" fmla="*/ 334703 h 4904018"/>
                <a:gd name="connsiteX92" fmla="*/ 2131528 w 3135309"/>
                <a:gd name="connsiteY92" fmla="*/ 339457 h 4904018"/>
                <a:gd name="connsiteX93" fmla="*/ 2190473 w 3135309"/>
                <a:gd name="connsiteY93" fmla="*/ 470661 h 4904018"/>
                <a:gd name="connsiteX94" fmla="*/ 2422451 w 3135309"/>
                <a:gd name="connsiteY94" fmla="*/ 463055 h 4904018"/>
                <a:gd name="connsiteX95" fmla="*/ 2433859 w 3135309"/>
                <a:gd name="connsiteY95" fmla="*/ 468759 h 4904018"/>
                <a:gd name="connsiteX96" fmla="*/ 2436712 w 3135309"/>
                <a:gd name="connsiteY96" fmla="*/ 481119 h 4904018"/>
                <a:gd name="connsiteX97" fmla="*/ 2382520 w 3135309"/>
                <a:gd name="connsiteY97" fmla="*/ 676023 h 4904018"/>
                <a:gd name="connsiteX98" fmla="*/ 2458578 w 3135309"/>
                <a:gd name="connsiteY98" fmla="*/ 776803 h 4904018"/>
                <a:gd name="connsiteX99" fmla="*/ 2461431 w 3135309"/>
                <a:gd name="connsiteY99" fmla="*/ 784409 h 4904018"/>
                <a:gd name="connsiteX100" fmla="*/ 2484248 w 3135309"/>
                <a:gd name="connsiteY100" fmla="*/ 1196085 h 4904018"/>
                <a:gd name="connsiteX101" fmla="*/ 2645871 w 3135309"/>
                <a:gd name="connsiteY101" fmla="*/ 1408103 h 4904018"/>
                <a:gd name="connsiteX102" fmla="*/ 2648723 w 3135309"/>
                <a:gd name="connsiteY102" fmla="*/ 1418561 h 4904018"/>
                <a:gd name="connsiteX103" fmla="*/ 2643019 w 3135309"/>
                <a:gd name="connsiteY103" fmla="*/ 1428069 h 4904018"/>
                <a:gd name="connsiteX104" fmla="*/ 2556503 w 3135309"/>
                <a:gd name="connsiteY104" fmla="*/ 1487966 h 4904018"/>
                <a:gd name="connsiteX105" fmla="*/ 2620202 w 3135309"/>
                <a:gd name="connsiteY105" fmla="*/ 1543110 h 4904018"/>
                <a:gd name="connsiteX106" fmla="*/ 2623054 w 3135309"/>
                <a:gd name="connsiteY106" fmla="*/ 1562125 h 4904018"/>
                <a:gd name="connsiteX107" fmla="*/ 2558404 w 3135309"/>
                <a:gd name="connsiteY107" fmla="*/ 1661003 h 4904018"/>
                <a:gd name="connsiteX108" fmla="*/ 2548897 w 3135309"/>
                <a:gd name="connsiteY108" fmla="*/ 1667658 h 4904018"/>
                <a:gd name="connsiteX109" fmla="*/ 2332132 w 3135309"/>
                <a:gd name="connsiteY109" fmla="*/ 1699984 h 4904018"/>
                <a:gd name="connsiteX110" fmla="*/ 2641118 w 3135309"/>
                <a:gd name="connsiteY110" fmla="*/ 2076482 h 4904018"/>
                <a:gd name="connsiteX111" fmla="*/ 2743796 w 3135309"/>
                <a:gd name="connsiteY111" fmla="*/ 2049861 h 4904018"/>
                <a:gd name="connsiteX112" fmla="*/ 2759959 w 3135309"/>
                <a:gd name="connsiteY112" fmla="*/ 2056516 h 4904018"/>
                <a:gd name="connsiteX113" fmla="*/ 2887356 w 3135309"/>
                <a:gd name="connsiteY113" fmla="*/ 2264731 h 4904018"/>
                <a:gd name="connsiteX114" fmla="*/ 2889257 w 3135309"/>
                <a:gd name="connsiteY114" fmla="*/ 2270435 h 4904018"/>
                <a:gd name="connsiteX115" fmla="*/ 2923483 w 3135309"/>
                <a:gd name="connsiteY115" fmla="*/ 2504320 h 4904018"/>
                <a:gd name="connsiteX116" fmla="*/ 2919680 w 3135309"/>
                <a:gd name="connsiteY116" fmla="*/ 2515729 h 4904018"/>
                <a:gd name="connsiteX117" fmla="*/ 2778022 w 3135309"/>
                <a:gd name="connsiteY117" fmla="*/ 2678308 h 4904018"/>
                <a:gd name="connsiteX118" fmla="*/ 2778022 w 3135309"/>
                <a:gd name="connsiteY118" fmla="*/ 2717289 h 4904018"/>
                <a:gd name="connsiteX119" fmla="*/ 2938695 w 3135309"/>
                <a:gd name="connsiteY119" fmla="*/ 2819970 h 4904018"/>
                <a:gd name="connsiteX120" fmla="*/ 3022359 w 3135309"/>
                <a:gd name="connsiteY120" fmla="*/ 2812364 h 4904018"/>
                <a:gd name="connsiteX121" fmla="*/ 3034718 w 3135309"/>
                <a:gd name="connsiteY121" fmla="*/ 2818068 h 4904018"/>
                <a:gd name="connsiteX122" fmla="*/ 3079403 w 3135309"/>
                <a:gd name="connsiteY122" fmla="*/ 2872261 h 4904018"/>
                <a:gd name="connsiteX123" fmla="*/ 3077501 w 3135309"/>
                <a:gd name="connsiteY123" fmla="*/ 2892227 h 4904018"/>
                <a:gd name="connsiteX124" fmla="*/ 3013802 w 3135309"/>
                <a:gd name="connsiteY124" fmla="*/ 2945469 h 4904018"/>
                <a:gd name="connsiteX125" fmla="*/ 3131693 w 3135309"/>
                <a:gd name="connsiteY125" fmla="*/ 3077624 h 4904018"/>
                <a:gd name="connsiteX126" fmla="*/ 3134545 w 3135309"/>
                <a:gd name="connsiteY126" fmla="*/ 3089984 h 4904018"/>
                <a:gd name="connsiteX127" fmla="*/ 3125988 w 3135309"/>
                <a:gd name="connsiteY127" fmla="*/ 3099491 h 4904018"/>
                <a:gd name="connsiteX128" fmla="*/ 3021408 w 3135309"/>
                <a:gd name="connsiteY128" fmla="*/ 3141324 h 4904018"/>
                <a:gd name="connsiteX129" fmla="*/ 2955808 w 3135309"/>
                <a:gd name="connsiteY129" fmla="*/ 3417993 h 4904018"/>
                <a:gd name="connsiteX130" fmla="*/ 2948202 w 3135309"/>
                <a:gd name="connsiteY130" fmla="*/ 3427501 h 4904018"/>
                <a:gd name="connsiteX131" fmla="*/ 2935843 w 3135309"/>
                <a:gd name="connsiteY131" fmla="*/ 3427501 h 4904018"/>
                <a:gd name="connsiteX132" fmla="*/ 2805593 w 3135309"/>
                <a:gd name="connsiteY132" fmla="*/ 3360948 h 4904018"/>
                <a:gd name="connsiteX133" fmla="*/ 2625906 w 3135309"/>
                <a:gd name="connsiteY133" fmla="*/ 3474087 h 4904018"/>
                <a:gd name="connsiteX134" fmla="*/ 2527031 w 3135309"/>
                <a:gd name="connsiteY134" fmla="*/ 3682302 h 4904018"/>
                <a:gd name="connsiteX135" fmla="*/ 2697211 w 3135309"/>
                <a:gd name="connsiteY135" fmla="*/ 3979888 h 4904018"/>
                <a:gd name="connsiteX136" fmla="*/ 2696260 w 3135309"/>
                <a:gd name="connsiteY136" fmla="*/ 3995100 h 4904018"/>
                <a:gd name="connsiteX137" fmla="*/ 2642069 w 3135309"/>
                <a:gd name="connsiteY137" fmla="*/ 4076865 h 4904018"/>
                <a:gd name="connsiteX138" fmla="*/ 2682950 w 3135309"/>
                <a:gd name="connsiteY138" fmla="*/ 4481885 h 4904018"/>
                <a:gd name="connsiteX139" fmla="*/ 2850277 w 3135309"/>
                <a:gd name="connsiteY139" fmla="*/ 4717672 h 4904018"/>
                <a:gd name="connsiteX140" fmla="*/ 2852179 w 3135309"/>
                <a:gd name="connsiteY140" fmla="*/ 4730031 h 4904018"/>
                <a:gd name="connsiteX141" fmla="*/ 2805593 w 3135309"/>
                <a:gd name="connsiteY141" fmla="*/ 4885955 h 4904018"/>
                <a:gd name="connsiteX142" fmla="*/ 2797988 w 3135309"/>
                <a:gd name="connsiteY142" fmla="*/ 4894512 h 4904018"/>
                <a:gd name="connsiteX143" fmla="*/ 2786579 w 3135309"/>
                <a:gd name="connsiteY143" fmla="*/ 4895462 h 4904018"/>
                <a:gd name="connsiteX144" fmla="*/ 2653477 w 3135309"/>
                <a:gd name="connsiteY144" fmla="*/ 4846023 h 4904018"/>
                <a:gd name="connsiteX145" fmla="*/ 2642069 w 3135309"/>
                <a:gd name="connsiteY145" fmla="*/ 4892610 h 4904018"/>
                <a:gd name="connsiteX146" fmla="*/ 2634463 w 3135309"/>
                <a:gd name="connsiteY146" fmla="*/ 4902118 h 4904018"/>
                <a:gd name="connsiteX147" fmla="*/ 2624004 w 3135309"/>
                <a:gd name="connsiteY147" fmla="*/ 4904019 h 4904018"/>
                <a:gd name="connsiteX148" fmla="*/ 2407239 w 3135309"/>
                <a:gd name="connsiteY148" fmla="*/ 4789929 h 4904018"/>
                <a:gd name="connsiteX149" fmla="*/ 2614497 w 3135309"/>
                <a:gd name="connsiteY149" fmla="*/ 4870743 h 4904018"/>
                <a:gd name="connsiteX150" fmla="*/ 2625906 w 3135309"/>
                <a:gd name="connsiteY150" fmla="*/ 4824156 h 4904018"/>
                <a:gd name="connsiteX151" fmla="*/ 2633512 w 3135309"/>
                <a:gd name="connsiteY151" fmla="*/ 4814648 h 4904018"/>
                <a:gd name="connsiteX152" fmla="*/ 2644921 w 3135309"/>
                <a:gd name="connsiteY152" fmla="*/ 4813698 h 4904018"/>
                <a:gd name="connsiteX153" fmla="*/ 2778973 w 3135309"/>
                <a:gd name="connsiteY153" fmla="*/ 4863137 h 4904018"/>
                <a:gd name="connsiteX154" fmla="*/ 2819854 w 3135309"/>
                <a:gd name="connsiteY154" fmla="*/ 4728130 h 4904018"/>
                <a:gd name="connsiteX155" fmla="*/ 2654428 w 3135309"/>
                <a:gd name="connsiteY155" fmla="*/ 4494245 h 4904018"/>
                <a:gd name="connsiteX156" fmla="*/ 2651576 w 3135309"/>
                <a:gd name="connsiteY156" fmla="*/ 4487590 h 4904018"/>
                <a:gd name="connsiteX157" fmla="*/ 2609744 w 3135309"/>
                <a:gd name="connsiteY157" fmla="*/ 4074012 h 4904018"/>
                <a:gd name="connsiteX158" fmla="*/ 2611645 w 3135309"/>
                <a:gd name="connsiteY158" fmla="*/ 4064505 h 4904018"/>
                <a:gd name="connsiteX159" fmla="*/ 2663935 w 3135309"/>
                <a:gd name="connsiteY159" fmla="*/ 3985592 h 4904018"/>
                <a:gd name="connsiteX160" fmla="*/ 2494706 w 3135309"/>
                <a:gd name="connsiteY160" fmla="*/ 3689908 h 4904018"/>
                <a:gd name="connsiteX161" fmla="*/ 2493755 w 3135309"/>
                <a:gd name="connsiteY161" fmla="*/ 3676598 h 4904018"/>
                <a:gd name="connsiteX162" fmla="*/ 2597384 w 3135309"/>
                <a:gd name="connsiteY162" fmla="*/ 3457925 h 4904018"/>
                <a:gd name="connsiteX163" fmla="*/ 2603089 w 3135309"/>
                <a:gd name="connsiteY163" fmla="*/ 3452220 h 4904018"/>
                <a:gd name="connsiteX164" fmla="*/ 2793234 w 3135309"/>
                <a:gd name="connsiteY164" fmla="*/ 3332425 h 4904018"/>
                <a:gd name="connsiteX165" fmla="*/ 2807495 w 3135309"/>
                <a:gd name="connsiteY165" fmla="*/ 3331475 h 4904018"/>
                <a:gd name="connsiteX166" fmla="*/ 2929188 w 3135309"/>
                <a:gd name="connsiteY166" fmla="*/ 3393273 h 4904018"/>
                <a:gd name="connsiteX167" fmla="*/ 2992886 w 3135309"/>
                <a:gd name="connsiteY167" fmla="*/ 3127063 h 4904018"/>
                <a:gd name="connsiteX168" fmla="*/ 3001443 w 3135309"/>
                <a:gd name="connsiteY168" fmla="*/ 3117555 h 4904018"/>
                <a:gd name="connsiteX169" fmla="*/ 3094614 w 3135309"/>
                <a:gd name="connsiteY169" fmla="*/ 3080476 h 4904018"/>
                <a:gd name="connsiteX170" fmla="*/ 2980527 w 3135309"/>
                <a:gd name="connsiteY170" fmla="*/ 2953075 h 4904018"/>
                <a:gd name="connsiteX171" fmla="*/ 2976724 w 3135309"/>
                <a:gd name="connsiteY171" fmla="*/ 2942617 h 4904018"/>
                <a:gd name="connsiteX172" fmla="*/ 2981478 w 3135309"/>
                <a:gd name="connsiteY172" fmla="*/ 2933109 h 4904018"/>
                <a:gd name="connsiteX173" fmla="*/ 3046127 w 3135309"/>
                <a:gd name="connsiteY173" fmla="*/ 2879867 h 4904018"/>
                <a:gd name="connsiteX174" fmla="*/ 3015704 w 3135309"/>
                <a:gd name="connsiteY174" fmla="*/ 2841837 h 4904018"/>
                <a:gd name="connsiteX175" fmla="*/ 2934892 w 3135309"/>
                <a:gd name="connsiteY175" fmla="*/ 2849443 h 4904018"/>
                <a:gd name="connsiteX176" fmla="*/ 2926336 w 3135309"/>
                <a:gd name="connsiteY176" fmla="*/ 2847542 h 4904018"/>
                <a:gd name="connsiteX177" fmla="*/ 2754254 w 3135309"/>
                <a:gd name="connsiteY177" fmla="*/ 2738205 h 4904018"/>
                <a:gd name="connsiteX178" fmla="*/ 2747599 w 3135309"/>
                <a:gd name="connsiteY178" fmla="*/ 2725846 h 4904018"/>
                <a:gd name="connsiteX179" fmla="*/ 2747599 w 3135309"/>
                <a:gd name="connsiteY179" fmla="*/ 2673554 h 4904018"/>
                <a:gd name="connsiteX180" fmla="*/ 2751402 w 3135309"/>
                <a:gd name="connsiteY180" fmla="*/ 2664047 h 4904018"/>
                <a:gd name="connsiteX181" fmla="*/ 2893060 w 3135309"/>
                <a:gd name="connsiteY181" fmla="*/ 2502419 h 4904018"/>
                <a:gd name="connsiteX182" fmla="*/ 2860736 w 3135309"/>
                <a:gd name="connsiteY182" fmla="*/ 2278041 h 4904018"/>
                <a:gd name="connsiteX183" fmla="*/ 2739993 w 3135309"/>
                <a:gd name="connsiteY183" fmla="*/ 2082186 h 4904018"/>
                <a:gd name="connsiteX184" fmla="*/ 2638265 w 3135309"/>
                <a:gd name="connsiteY184" fmla="*/ 2107857 h 4904018"/>
                <a:gd name="connsiteX185" fmla="*/ 2624004 w 3135309"/>
                <a:gd name="connsiteY185" fmla="*/ 2103103 h 4904018"/>
                <a:gd name="connsiteX186" fmla="*/ 2293152 w 3135309"/>
                <a:gd name="connsiteY186" fmla="*/ 1699984 h 4904018"/>
                <a:gd name="connsiteX187" fmla="*/ 2291250 w 3135309"/>
                <a:gd name="connsiteY187" fmla="*/ 1685722 h 4904018"/>
                <a:gd name="connsiteX188" fmla="*/ 2302659 w 3135309"/>
                <a:gd name="connsiteY188" fmla="*/ 1677166 h 4904018"/>
                <a:gd name="connsiteX189" fmla="*/ 2538439 w 3135309"/>
                <a:gd name="connsiteY189" fmla="*/ 1641988 h 4904018"/>
                <a:gd name="connsiteX190" fmla="*/ 2592631 w 3135309"/>
                <a:gd name="connsiteY190" fmla="*/ 1559272 h 4904018"/>
                <a:gd name="connsiteX191" fmla="*/ 2524178 w 3135309"/>
                <a:gd name="connsiteY191" fmla="*/ 1499375 h 4904018"/>
                <a:gd name="connsiteX192" fmla="*/ 2519425 w 3135309"/>
                <a:gd name="connsiteY192" fmla="*/ 1487966 h 4904018"/>
                <a:gd name="connsiteX193" fmla="*/ 2525129 w 3135309"/>
                <a:gd name="connsiteY193" fmla="*/ 1476557 h 4904018"/>
                <a:gd name="connsiteX194" fmla="*/ 2614497 w 3135309"/>
                <a:gd name="connsiteY194" fmla="*/ 1414758 h 4904018"/>
                <a:gd name="connsiteX195" fmla="*/ 2459529 w 3135309"/>
                <a:gd name="connsiteY195" fmla="*/ 1210346 h 4904018"/>
                <a:gd name="connsiteX196" fmla="*/ 2456677 w 3135309"/>
                <a:gd name="connsiteY196" fmla="*/ 1202740 h 4904018"/>
                <a:gd name="connsiteX197" fmla="*/ 2433859 w 3135309"/>
                <a:gd name="connsiteY197" fmla="*/ 791064 h 4904018"/>
                <a:gd name="connsiteX198" fmla="*/ 2355900 w 3135309"/>
                <a:gd name="connsiteY198" fmla="*/ 687432 h 4904018"/>
                <a:gd name="connsiteX199" fmla="*/ 2353998 w 3135309"/>
                <a:gd name="connsiteY199" fmla="*/ 675073 h 4904018"/>
                <a:gd name="connsiteX200" fmla="*/ 2406288 w 3135309"/>
                <a:gd name="connsiteY200" fmla="*/ 490627 h 4904018"/>
                <a:gd name="connsiteX201" fmla="*/ 2183818 w 3135309"/>
                <a:gd name="connsiteY201" fmla="*/ 498233 h 4904018"/>
                <a:gd name="connsiteX202" fmla="*/ 2170508 w 3135309"/>
                <a:gd name="connsiteY202" fmla="*/ 489676 h 4904018"/>
                <a:gd name="connsiteX203" fmla="*/ 2109662 w 3135309"/>
                <a:gd name="connsiteY203" fmla="*/ 351817 h 4904018"/>
                <a:gd name="connsiteX204" fmla="*/ 2037406 w 3135309"/>
                <a:gd name="connsiteY204" fmla="*/ 285264 h 4904018"/>
                <a:gd name="connsiteX205" fmla="*/ 1858670 w 3135309"/>
                <a:gd name="connsiteY205" fmla="*/ 285264 h 4904018"/>
                <a:gd name="connsiteX206" fmla="*/ 1850113 w 3135309"/>
                <a:gd name="connsiteY206" fmla="*/ 282412 h 4904018"/>
                <a:gd name="connsiteX207" fmla="*/ 1496443 w 3135309"/>
                <a:gd name="connsiteY207" fmla="*/ 29512 h 4904018"/>
                <a:gd name="connsiteX208" fmla="*/ 1389011 w 3135309"/>
                <a:gd name="connsiteY208" fmla="*/ 75148 h 4904018"/>
                <a:gd name="connsiteX209" fmla="*/ 1342426 w 3135309"/>
                <a:gd name="connsiteY209" fmla="*/ 386995 h 4904018"/>
                <a:gd name="connsiteX210" fmla="*/ 1329115 w 3135309"/>
                <a:gd name="connsiteY210" fmla="*/ 399355 h 4904018"/>
                <a:gd name="connsiteX211" fmla="*/ 1102843 w 3135309"/>
                <a:gd name="connsiteY211" fmla="*/ 419320 h 4904018"/>
                <a:gd name="connsiteX212" fmla="*/ 924106 w 3135309"/>
                <a:gd name="connsiteY212" fmla="*/ 617077 h 4904018"/>
                <a:gd name="connsiteX213" fmla="*/ 906042 w 3135309"/>
                <a:gd name="connsiteY213" fmla="*/ 1153301 h 4904018"/>
                <a:gd name="connsiteX214" fmla="*/ 900338 w 3135309"/>
                <a:gd name="connsiteY214" fmla="*/ 1163759 h 4904018"/>
                <a:gd name="connsiteX215" fmla="*/ 888929 w 3135309"/>
                <a:gd name="connsiteY215" fmla="*/ 1166612 h 4904018"/>
                <a:gd name="connsiteX216" fmla="*/ 706390 w 3135309"/>
                <a:gd name="connsiteY216" fmla="*/ 1128582 h 4904018"/>
                <a:gd name="connsiteX217" fmla="*/ 469659 w 3135309"/>
                <a:gd name="connsiteY217" fmla="*/ 1232214 h 4904018"/>
                <a:gd name="connsiteX218" fmla="*/ 399305 w 3135309"/>
                <a:gd name="connsiteY218" fmla="*/ 1328240 h 4904018"/>
                <a:gd name="connsiteX219" fmla="*/ 431630 w 3135309"/>
                <a:gd name="connsiteY219" fmla="*/ 1615367 h 4904018"/>
                <a:gd name="connsiteX220" fmla="*/ 536210 w 3135309"/>
                <a:gd name="connsiteY220" fmla="*/ 1755127 h 4904018"/>
                <a:gd name="connsiteX221" fmla="*/ 539062 w 3135309"/>
                <a:gd name="connsiteY221" fmla="*/ 1765586 h 4904018"/>
                <a:gd name="connsiteX222" fmla="*/ 533357 w 3135309"/>
                <a:gd name="connsiteY222" fmla="*/ 1775093 h 4904018"/>
                <a:gd name="connsiteX223" fmla="*/ 471560 w 3135309"/>
                <a:gd name="connsiteY223" fmla="*/ 1820729 h 4904018"/>
                <a:gd name="connsiteX224" fmla="*/ 639839 w 3135309"/>
                <a:gd name="connsiteY224" fmla="*/ 2289450 h 4904018"/>
                <a:gd name="connsiteX225" fmla="*/ 636987 w 3135309"/>
                <a:gd name="connsiteY225" fmla="*/ 2303712 h 4904018"/>
                <a:gd name="connsiteX226" fmla="*/ 598007 w 3135309"/>
                <a:gd name="connsiteY226" fmla="*/ 2347446 h 4904018"/>
                <a:gd name="connsiteX227" fmla="*/ 651248 w 3135309"/>
                <a:gd name="connsiteY227" fmla="*/ 2418752 h 4904018"/>
                <a:gd name="connsiteX228" fmla="*/ 654100 w 3135309"/>
                <a:gd name="connsiteY228" fmla="*/ 2429211 h 4904018"/>
                <a:gd name="connsiteX229" fmla="*/ 619874 w 3135309"/>
                <a:gd name="connsiteY229" fmla="*/ 2724895 h 4904018"/>
                <a:gd name="connsiteX230" fmla="*/ 605613 w 3135309"/>
                <a:gd name="connsiteY230" fmla="*/ 2737254 h 4904018"/>
                <a:gd name="connsiteX231" fmla="*/ 432580 w 3135309"/>
                <a:gd name="connsiteY231" fmla="*/ 2734402 h 4904018"/>
                <a:gd name="connsiteX232" fmla="*/ 389798 w 3135309"/>
                <a:gd name="connsiteY232" fmla="*/ 2815216 h 4904018"/>
                <a:gd name="connsiteX233" fmla="*/ 375537 w 3135309"/>
                <a:gd name="connsiteY233" fmla="*/ 2822822 h 4904018"/>
                <a:gd name="connsiteX234" fmla="*/ 176835 w 3135309"/>
                <a:gd name="connsiteY234" fmla="*/ 2796201 h 4904018"/>
                <a:gd name="connsiteX235" fmla="*/ 31374 w 3135309"/>
                <a:gd name="connsiteY235" fmla="*/ 2971140 h 4904018"/>
                <a:gd name="connsiteX236" fmla="*/ 28522 w 3135309"/>
                <a:gd name="connsiteY236" fmla="*/ 3176502 h 4904018"/>
                <a:gd name="connsiteX237" fmla="*/ 188244 w 3135309"/>
                <a:gd name="connsiteY237" fmla="*/ 3273479 h 4904018"/>
                <a:gd name="connsiteX238" fmla="*/ 263351 w 3135309"/>
                <a:gd name="connsiteY238" fmla="*/ 3254464 h 4904018"/>
                <a:gd name="connsiteX239" fmla="*/ 280464 w 3135309"/>
                <a:gd name="connsiteY239" fmla="*/ 3263021 h 4904018"/>
                <a:gd name="connsiteX240" fmla="*/ 342261 w 3135309"/>
                <a:gd name="connsiteY240" fmla="*/ 3427501 h 4904018"/>
                <a:gd name="connsiteX241" fmla="*/ 496279 w 3135309"/>
                <a:gd name="connsiteY241" fmla="*/ 3458876 h 4904018"/>
                <a:gd name="connsiteX242" fmla="*/ 582795 w 3135309"/>
                <a:gd name="connsiteY242" fmla="*/ 3421796 h 4904018"/>
                <a:gd name="connsiteX243" fmla="*/ 598958 w 3135309"/>
                <a:gd name="connsiteY243" fmla="*/ 3425599 h 4904018"/>
                <a:gd name="connsiteX244" fmla="*/ 771990 w 3135309"/>
                <a:gd name="connsiteY244" fmla="*/ 3606242 h 4904018"/>
                <a:gd name="connsiteX245" fmla="*/ 775793 w 3135309"/>
                <a:gd name="connsiteY245" fmla="*/ 3612897 h 4904018"/>
                <a:gd name="connsiteX246" fmla="*/ 828083 w 3135309"/>
                <a:gd name="connsiteY246" fmla="*/ 3821112 h 4904018"/>
                <a:gd name="connsiteX247" fmla="*/ 826181 w 3135309"/>
                <a:gd name="connsiteY247" fmla="*/ 3832521 h 4904018"/>
                <a:gd name="connsiteX248" fmla="*/ 724453 w 3135309"/>
                <a:gd name="connsiteY248" fmla="*/ 3994149 h 4904018"/>
                <a:gd name="connsiteX249" fmla="*/ 712094 w 3135309"/>
                <a:gd name="connsiteY249" fmla="*/ 4000804 h 4904018"/>
                <a:gd name="connsiteX250" fmla="*/ 699735 w 3135309"/>
                <a:gd name="connsiteY250" fmla="*/ 3994149 h 4904018"/>
                <a:gd name="connsiteX251" fmla="*/ 675016 w 3135309"/>
                <a:gd name="connsiteY251" fmla="*/ 3955168 h 4904018"/>
                <a:gd name="connsiteX252" fmla="*/ 586598 w 3135309"/>
                <a:gd name="connsiteY252" fmla="*/ 4084471 h 4904018"/>
                <a:gd name="connsiteX253" fmla="*/ 831886 w 3135309"/>
                <a:gd name="connsiteY253" fmla="*/ 4409628 h 4904018"/>
                <a:gd name="connsiteX254" fmla="*/ 883225 w 3135309"/>
                <a:gd name="connsiteY254" fmla="*/ 4419136 h 4904018"/>
                <a:gd name="connsiteX255" fmla="*/ 894633 w 3135309"/>
                <a:gd name="connsiteY255" fmla="*/ 4432446 h 4904018"/>
                <a:gd name="connsiteX256" fmla="*/ 897486 w 3135309"/>
                <a:gd name="connsiteY256" fmla="*/ 4474279 h 4904018"/>
                <a:gd name="connsiteX257" fmla="*/ 893683 w 3135309"/>
                <a:gd name="connsiteY257" fmla="*/ 4485688 h 4904018"/>
                <a:gd name="connsiteX258" fmla="*/ 882274 w 3135309"/>
                <a:gd name="connsiteY258" fmla="*/ 4489491 h 4904018"/>
                <a:gd name="connsiteX259" fmla="*/ 837590 w 3135309"/>
                <a:gd name="connsiteY259" fmla="*/ 4486639 h 4904018"/>
                <a:gd name="connsiteX260" fmla="*/ 828083 w 3135309"/>
                <a:gd name="connsiteY260" fmla="*/ 4482836 h 4904018"/>
                <a:gd name="connsiteX261" fmla="*/ 802413 w 3135309"/>
                <a:gd name="connsiteY261" fmla="*/ 4456215 h 4904018"/>
                <a:gd name="connsiteX262" fmla="*/ 781497 w 3135309"/>
                <a:gd name="connsiteY262" fmla="*/ 4469525 h 4904018"/>
                <a:gd name="connsiteX263" fmla="*/ 807167 w 3135309"/>
                <a:gd name="connsiteY263" fmla="*/ 4520866 h 4904018"/>
                <a:gd name="connsiteX264" fmla="*/ 808117 w 3135309"/>
                <a:gd name="connsiteY264" fmla="*/ 4529423 h 4904018"/>
                <a:gd name="connsiteX265" fmla="*/ 793856 w 3135309"/>
                <a:gd name="connsiteY265" fmla="*/ 4624498 h 4904018"/>
                <a:gd name="connsiteX266" fmla="*/ 845196 w 3135309"/>
                <a:gd name="connsiteY266" fmla="*/ 4657774 h 4904018"/>
                <a:gd name="connsiteX267" fmla="*/ 869915 w 3135309"/>
                <a:gd name="connsiteY267" fmla="*/ 4649217 h 4904018"/>
                <a:gd name="connsiteX268" fmla="*/ 883225 w 3135309"/>
                <a:gd name="connsiteY268" fmla="*/ 4651119 h 4904018"/>
                <a:gd name="connsiteX269" fmla="*/ 940268 w 3135309"/>
                <a:gd name="connsiteY269" fmla="*/ 4692952 h 4904018"/>
                <a:gd name="connsiteX270" fmla="*/ 945973 w 3135309"/>
                <a:gd name="connsiteY270" fmla="*/ 4704361 h 4904018"/>
                <a:gd name="connsiteX271" fmla="*/ 939318 w 3135309"/>
                <a:gd name="connsiteY271" fmla="*/ 4715770 h 4904018"/>
                <a:gd name="connsiteX272" fmla="*/ 891781 w 3135309"/>
                <a:gd name="connsiteY272" fmla="*/ 4747145 h 4904018"/>
                <a:gd name="connsiteX273" fmla="*/ 1012524 w 3135309"/>
                <a:gd name="connsiteY273" fmla="*/ 4810846 h 4904018"/>
                <a:gd name="connsiteX274" fmla="*/ 979248 w 3135309"/>
                <a:gd name="connsiteY274" fmla="*/ 4611187 h 4904018"/>
                <a:gd name="connsiteX275" fmla="*/ 981150 w 3135309"/>
                <a:gd name="connsiteY275" fmla="*/ 4601680 h 4904018"/>
                <a:gd name="connsiteX276" fmla="*/ 1076222 w 3135309"/>
                <a:gd name="connsiteY276" fmla="*/ 4440052 h 4904018"/>
                <a:gd name="connsiteX277" fmla="*/ 1095237 w 3135309"/>
                <a:gd name="connsiteY277" fmla="*/ 4434347 h 4904018"/>
                <a:gd name="connsiteX278" fmla="*/ 1311052 w 3135309"/>
                <a:gd name="connsiteY278" fmla="*/ 4546536 h 4904018"/>
                <a:gd name="connsiteX279" fmla="*/ 1509753 w 3135309"/>
                <a:gd name="connsiteY279" fmla="*/ 4555093 h 4904018"/>
                <a:gd name="connsiteX280" fmla="*/ 1552536 w 3135309"/>
                <a:gd name="connsiteY280" fmla="*/ 4495196 h 4904018"/>
                <a:gd name="connsiteX281" fmla="*/ 1562994 w 3135309"/>
                <a:gd name="connsiteY281" fmla="*/ 4489491 h 4904018"/>
                <a:gd name="connsiteX282" fmla="*/ 1648559 w 3135309"/>
                <a:gd name="connsiteY282" fmla="*/ 4479984 h 4904018"/>
                <a:gd name="connsiteX283" fmla="*/ 1663771 w 3135309"/>
                <a:gd name="connsiteY283" fmla="*/ 4491392 h 4904018"/>
                <a:gd name="connsiteX284" fmla="*/ 1706554 w 3135309"/>
                <a:gd name="connsiteY284" fmla="*/ 4711016 h 4904018"/>
                <a:gd name="connsiteX285" fmla="*/ 1861522 w 3135309"/>
                <a:gd name="connsiteY285" fmla="*/ 4635907 h 4904018"/>
                <a:gd name="connsiteX286" fmla="*/ 1874832 w 3135309"/>
                <a:gd name="connsiteY286" fmla="*/ 4635907 h 4904018"/>
                <a:gd name="connsiteX287" fmla="*/ 1961348 w 3135309"/>
                <a:gd name="connsiteY287" fmla="*/ 4681543 h 4904018"/>
                <a:gd name="connsiteX288" fmla="*/ 2079238 w 3135309"/>
                <a:gd name="connsiteY288" fmla="*/ 4470476 h 4904018"/>
                <a:gd name="connsiteX289" fmla="*/ 2097302 w 3135309"/>
                <a:gd name="connsiteY289" fmla="*/ 4464772 h 4904018"/>
                <a:gd name="connsiteX290" fmla="*/ 2235157 w 3135309"/>
                <a:gd name="connsiteY290" fmla="*/ 4529423 h 4904018"/>
                <a:gd name="connsiteX291" fmla="*/ 2240862 w 3135309"/>
                <a:gd name="connsiteY291" fmla="*/ 4534176 h 4904018"/>
                <a:gd name="connsiteX292" fmla="*/ 2407239 w 3135309"/>
                <a:gd name="connsiteY292" fmla="*/ 4789929 h 4904018"/>
                <a:gd name="connsiteX293" fmla="*/ 846146 w 3135309"/>
                <a:gd name="connsiteY293" fmla="*/ 4457166 h 4904018"/>
                <a:gd name="connsiteX294" fmla="*/ 868964 w 3135309"/>
                <a:gd name="connsiteY294" fmla="*/ 4458116 h 4904018"/>
                <a:gd name="connsiteX295" fmla="*/ 868013 w 3135309"/>
                <a:gd name="connsiteY295" fmla="*/ 4443855 h 4904018"/>
                <a:gd name="connsiteX296" fmla="*/ 826181 w 3135309"/>
                <a:gd name="connsiteY296" fmla="*/ 4436249 h 4904018"/>
                <a:gd name="connsiteX297" fmla="*/ 846146 w 3135309"/>
                <a:gd name="connsiteY297" fmla="*/ 4457166 h 4904018"/>
                <a:gd name="connsiteX298" fmla="*/ 1329115 w 3135309"/>
                <a:gd name="connsiteY298" fmla="*/ 385093 h 4904018"/>
                <a:gd name="connsiteX299" fmla="*/ 1329115 w 3135309"/>
                <a:gd name="connsiteY299" fmla="*/ 385093 h 4904018"/>
                <a:gd name="connsiteX300" fmla="*/ 1329115 w 3135309"/>
                <a:gd name="connsiteY300" fmla="*/ 385093 h 49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3135309" h="4904018">
                  <a:moveTo>
                    <a:pt x="2624004" y="4904019"/>
                  </a:moveTo>
                  <a:cubicBezTo>
                    <a:pt x="2622103" y="4904019"/>
                    <a:pt x="2620202" y="4904019"/>
                    <a:pt x="2619251" y="4903068"/>
                  </a:cubicBezTo>
                  <a:lnTo>
                    <a:pt x="2392978" y="4814648"/>
                  </a:lnTo>
                  <a:cubicBezTo>
                    <a:pt x="2390126" y="4813698"/>
                    <a:pt x="2388224" y="4811796"/>
                    <a:pt x="2386323" y="4808944"/>
                  </a:cubicBezTo>
                  <a:lnTo>
                    <a:pt x="2221847" y="4552241"/>
                  </a:lnTo>
                  <a:lnTo>
                    <a:pt x="2100154" y="4494245"/>
                  </a:lnTo>
                  <a:lnTo>
                    <a:pt x="1981314" y="4707213"/>
                  </a:lnTo>
                  <a:cubicBezTo>
                    <a:pt x="1977511" y="4713869"/>
                    <a:pt x="1968954" y="4716721"/>
                    <a:pt x="1962299" y="4712918"/>
                  </a:cubicBezTo>
                  <a:lnTo>
                    <a:pt x="1870079" y="4664430"/>
                  </a:lnTo>
                  <a:lnTo>
                    <a:pt x="1704652" y="4744293"/>
                  </a:lnTo>
                  <a:cubicBezTo>
                    <a:pt x="1700849" y="4746194"/>
                    <a:pt x="1696096" y="4746194"/>
                    <a:pt x="1692293" y="4744293"/>
                  </a:cubicBezTo>
                  <a:cubicBezTo>
                    <a:pt x="1688490" y="4742391"/>
                    <a:pt x="1685638" y="4738588"/>
                    <a:pt x="1684687" y="4733834"/>
                  </a:cubicBezTo>
                  <a:lnTo>
                    <a:pt x="1640954" y="4508506"/>
                  </a:lnTo>
                  <a:lnTo>
                    <a:pt x="1574403" y="4516112"/>
                  </a:lnTo>
                  <a:lnTo>
                    <a:pt x="1530669" y="4577911"/>
                  </a:lnTo>
                  <a:cubicBezTo>
                    <a:pt x="1527817" y="4581714"/>
                    <a:pt x="1523064" y="4584566"/>
                    <a:pt x="1518310" y="4583616"/>
                  </a:cubicBezTo>
                  <a:lnTo>
                    <a:pt x="1309150" y="4574108"/>
                  </a:lnTo>
                  <a:cubicBezTo>
                    <a:pt x="1307249" y="4574108"/>
                    <a:pt x="1305347" y="4573157"/>
                    <a:pt x="1303446" y="4572206"/>
                  </a:cubicBezTo>
                  <a:lnTo>
                    <a:pt x="1097138" y="4464772"/>
                  </a:lnTo>
                  <a:lnTo>
                    <a:pt x="1011573" y="4610237"/>
                  </a:lnTo>
                  <a:lnTo>
                    <a:pt x="1048651" y="4833663"/>
                  </a:lnTo>
                  <a:cubicBezTo>
                    <a:pt x="1049602" y="4839368"/>
                    <a:pt x="1047700" y="4844122"/>
                    <a:pt x="1042947" y="4847925"/>
                  </a:cubicBezTo>
                  <a:cubicBezTo>
                    <a:pt x="1038193" y="4850777"/>
                    <a:pt x="1032489" y="4851728"/>
                    <a:pt x="1027735" y="4848876"/>
                  </a:cubicBezTo>
                  <a:lnTo>
                    <a:pt x="859457" y="4760455"/>
                  </a:lnTo>
                  <a:cubicBezTo>
                    <a:pt x="854703" y="4758554"/>
                    <a:pt x="851851" y="4753800"/>
                    <a:pt x="851851" y="4748096"/>
                  </a:cubicBezTo>
                  <a:cubicBezTo>
                    <a:pt x="851851" y="4743342"/>
                    <a:pt x="853752" y="4738588"/>
                    <a:pt x="858506" y="4735736"/>
                  </a:cubicBezTo>
                  <a:lnTo>
                    <a:pt x="908894" y="4702460"/>
                  </a:lnTo>
                  <a:lnTo>
                    <a:pt x="874668" y="4677740"/>
                  </a:lnTo>
                  <a:lnTo>
                    <a:pt x="849949" y="4685346"/>
                  </a:lnTo>
                  <a:cubicBezTo>
                    <a:pt x="846146" y="4686297"/>
                    <a:pt x="841393" y="4686297"/>
                    <a:pt x="837590" y="4683445"/>
                  </a:cubicBezTo>
                  <a:lnTo>
                    <a:pt x="772940" y="4641612"/>
                  </a:lnTo>
                  <a:cubicBezTo>
                    <a:pt x="768187" y="4638759"/>
                    <a:pt x="765335" y="4633055"/>
                    <a:pt x="766285" y="4627350"/>
                  </a:cubicBezTo>
                  <a:lnTo>
                    <a:pt x="781497" y="4527521"/>
                  </a:lnTo>
                  <a:lnTo>
                    <a:pt x="752025" y="4469525"/>
                  </a:lnTo>
                  <a:cubicBezTo>
                    <a:pt x="749172" y="4462870"/>
                    <a:pt x="751074" y="4455264"/>
                    <a:pt x="756778" y="4451461"/>
                  </a:cubicBezTo>
                  <a:lnTo>
                    <a:pt x="797659" y="4424840"/>
                  </a:lnTo>
                  <a:cubicBezTo>
                    <a:pt x="800512" y="4422939"/>
                    <a:pt x="803364" y="4421988"/>
                    <a:pt x="806216" y="4422939"/>
                  </a:cubicBezTo>
                  <a:lnTo>
                    <a:pt x="557126" y="4093027"/>
                  </a:lnTo>
                  <a:cubicBezTo>
                    <a:pt x="553323" y="4088273"/>
                    <a:pt x="553323" y="4081618"/>
                    <a:pt x="557126" y="4075914"/>
                  </a:cubicBezTo>
                  <a:lnTo>
                    <a:pt x="663607" y="3919990"/>
                  </a:lnTo>
                  <a:cubicBezTo>
                    <a:pt x="666459" y="3916187"/>
                    <a:pt x="671213" y="3914286"/>
                    <a:pt x="675966" y="3913335"/>
                  </a:cubicBezTo>
                  <a:cubicBezTo>
                    <a:pt x="680720" y="3913335"/>
                    <a:pt x="685474" y="3916187"/>
                    <a:pt x="687375" y="3919990"/>
                  </a:cubicBezTo>
                  <a:lnTo>
                    <a:pt x="712094" y="3958021"/>
                  </a:lnTo>
                  <a:lnTo>
                    <a:pt x="798610" y="3821112"/>
                  </a:lnTo>
                  <a:lnTo>
                    <a:pt x="749172" y="3622405"/>
                  </a:lnTo>
                  <a:lnTo>
                    <a:pt x="586598" y="3450319"/>
                  </a:lnTo>
                  <a:lnTo>
                    <a:pt x="504836" y="3485497"/>
                  </a:lnTo>
                  <a:cubicBezTo>
                    <a:pt x="501983" y="3486447"/>
                    <a:pt x="499131" y="3487398"/>
                    <a:pt x="496279" y="3486447"/>
                  </a:cubicBezTo>
                  <a:lnTo>
                    <a:pt x="329902" y="3452220"/>
                  </a:lnTo>
                  <a:cubicBezTo>
                    <a:pt x="325148" y="3451269"/>
                    <a:pt x="321345" y="3447466"/>
                    <a:pt x="319444" y="3443664"/>
                  </a:cubicBezTo>
                  <a:lnTo>
                    <a:pt x="258598" y="3283937"/>
                  </a:lnTo>
                  <a:lnTo>
                    <a:pt x="190145" y="3302001"/>
                  </a:lnTo>
                  <a:cubicBezTo>
                    <a:pt x="186342" y="3302952"/>
                    <a:pt x="182539" y="3302001"/>
                    <a:pt x="178737" y="3300100"/>
                  </a:cubicBezTo>
                  <a:lnTo>
                    <a:pt x="6655" y="3196468"/>
                  </a:lnTo>
                  <a:cubicBezTo>
                    <a:pt x="1901" y="3193615"/>
                    <a:pt x="0" y="3188862"/>
                    <a:pt x="0" y="3184108"/>
                  </a:cubicBezTo>
                  <a:lnTo>
                    <a:pt x="2852" y="2965435"/>
                  </a:lnTo>
                  <a:cubicBezTo>
                    <a:pt x="2852" y="2962583"/>
                    <a:pt x="3803" y="2958780"/>
                    <a:pt x="5704" y="2956878"/>
                  </a:cubicBezTo>
                  <a:lnTo>
                    <a:pt x="158771" y="2772432"/>
                  </a:lnTo>
                  <a:cubicBezTo>
                    <a:pt x="161623" y="2768629"/>
                    <a:pt x="166377" y="2766728"/>
                    <a:pt x="172081" y="2767679"/>
                  </a:cubicBezTo>
                  <a:lnTo>
                    <a:pt x="367931" y="2795250"/>
                  </a:lnTo>
                  <a:lnTo>
                    <a:pt x="409763" y="2715387"/>
                  </a:lnTo>
                  <a:cubicBezTo>
                    <a:pt x="412615" y="2710633"/>
                    <a:pt x="417369" y="2707781"/>
                    <a:pt x="422122" y="2707781"/>
                  </a:cubicBezTo>
                  <a:lnTo>
                    <a:pt x="591352" y="2710633"/>
                  </a:lnTo>
                  <a:lnTo>
                    <a:pt x="622726" y="2433014"/>
                  </a:lnTo>
                  <a:lnTo>
                    <a:pt x="566633" y="2356953"/>
                  </a:lnTo>
                  <a:cubicBezTo>
                    <a:pt x="562830" y="2351249"/>
                    <a:pt x="562830" y="2343643"/>
                    <a:pt x="567584" y="2338889"/>
                  </a:cubicBezTo>
                  <a:lnTo>
                    <a:pt x="608465" y="2293253"/>
                  </a:lnTo>
                  <a:lnTo>
                    <a:pt x="439236" y="1822631"/>
                  </a:lnTo>
                  <a:cubicBezTo>
                    <a:pt x="437334" y="1816926"/>
                    <a:pt x="439236" y="1810271"/>
                    <a:pt x="443989" y="1806468"/>
                  </a:cubicBezTo>
                  <a:lnTo>
                    <a:pt x="502934" y="1762733"/>
                  </a:lnTo>
                  <a:lnTo>
                    <a:pt x="405009" y="1631530"/>
                  </a:lnTo>
                  <a:cubicBezTo>
                    <a:pt x="403108" y="1629628"/>
                    <a:pt x="402157" y="1626776"/>
                    <a:pt x="402157" y="1624874"/>
                  </a:cubicBezTo>
                  <a:lnTo>
                    <a:pt x="367931" y="1328240"/>
                  </a:lnTo>
                  <a:cubicBezTo>
                    <a:pt x="367931" y="1324437"/>
                    <a:pt x="368882" y="1321584"/>
                    <a:pt x="370783" y="1317781"/>
                  </a:cubicBezTo>
                  <a:lnTo>
                    <a:pt x="445891" y="1214149"/>
                  </a:lnTo>
                  <a:cubicBezTo>
                    <a:pt x="447792" y="1212248"/>
                    <a:pt x="449694" y="1210346"/>
                    <a:pt x="451595" y="1209396"/>
                  </a:cubicBezTo>
                  <a:lnTo>
                    <a:pt x="695932" y="1102911"/>
                  </a:lnTo>
                  <a:cubicBezTo>
                    <a:pt x="698784" y="1101961"/>
                    <a:pt x="701636" y="1101010"/>
                    <a:pt x="704488" y="1101961"/>
                  </a:cubicBezTo>
                  <a:lnTo>
                    <a:pt x="875619" y="1137138"/>
                  </a:lnTo>
                  <a:lnTo>
                    <a:pt x="893683" y="613274"/>
                  </a:lnTo>
                  <a:cubicBezTo>
                    <a:pt x="893683" y="609471"/>
                    <a:pt x="895584" y="606618"/>
                    <a:pt x="897486" y="603766"/>
                  </a:cubicBezTo>
                  <a:lnTo>
                    <a:pt x="1084779" y="398404"/>
                  </a:lnTo>
                  <a:cubicBezTo>
                    <a:pt x="1087631" y="395551"/>
                    <a:pt x="1090483" y="393650"/>
                    <a:pt x="1094286" y="393650"/>
                  </a:cubicBezTo>
                  <a:lnTo>
                    <a:pt x="1314855" y="373684"/>
                  </a:lnTo>
                  <a:lnTo>
                    <a:pt x="1360489" y="64690"/>
                  </a:lnTo>
                  <a:cubicBezTo>
                    <a:pt x="1361440" y="59936"/>
                    <a:pt x="1364292" y="55182"/>
                    <a:pt x="1369046" y="53281"/>
                  </a:cubicBezTo>
                  <a:lnTo>
                    <a:pt x="1491690" y="989"/>
                  </a:lnTo>
                  <a:cubicBezTo>
                    <a:pt x="1496443" y="-912"/>
                    <a:pt x="1501197" y="39"/>
                    <a:pt x="1505950" y="2891"/>
                  </a:cubicBezTo>
                  <a:lnTo>
                    <a:pt x="1861522" y="257692"/>
                  </a:lnTo>
                  <a:lnTo>
                    <a:pt x="2041209" y="257692"/>
                  </a:lnTo>
                  <a:cubicBezTo>
                    <a:pt x="2045012" y="257692"/>
                    <a:pt x="2047864" y="258643"/>
                    <a:pt x="2050717" y="261495"/>
                  </a:cubicBezTo>
                  <a:lnTo>
                    <a:pt x="2128676" y="334703"/>
                  </a:lnTo>
                  <a:cubicBezTo>
                    <a:pt x="2129627" y="335654"/>
                    <a:pt x="2131528" y="337556"/>
                    <a:pt x="2131528" y="339457"/>
                  </a:cubicBezTo>
                  <a:lnTo>
                    <a:pt x="2190473" y="470661"/>
                  </a:lnTo>
                  <a:lnTo>
                    <a:pt x="2422451" y="463055"/>
                  </a:lnTo>
                  <a:cubicBezTo>
                    <a:pt x="2427204" y="463055"/>
                    <a:pt x="2431007" y="464956"/>
                    <a:pt x="2433859" y="468759"/>
                  </a:cubicBezTo>
                  <a:cubicBezTo>
                    <a:pt x="2436712" y="472562"/>
                    <a:pt x="2437662" y="477316"/>
                    <a:pt x="2436712" y="481119"/>
                  </a:cubicBezTo>
                  <a:lnTo>
                    <a:pt x="2382520" y="676023"/>
                  </a:lnTo>
                  <a:lnTo>
                    <a:pt x="2458578" y="776803"/>
                  </a:lnTo>
                  <a:cubicBezTo>
                    <a:pt x="2460480" y="778705"/>
                    <a:pt x="2461431" y="781557"/>
                    <a:pt x="2461431" y="784409"/>
                  </a:cubicBezTo>
                  <a:lnTo>
                    <a:pt x="2484248" y="1196085"/>
                  </a:lnTo>
                  <a:lnTo>
                    <a:pt x="2645871" y="1408103"/>
                  </a:lnTo>
                  <a:cubicBezTo>
                    <a:pt x="2647773" y="1410955"/>
                    <a:pt x="2649674" y="1414758"/>
                    <a:pt x="2648723" y="1418561"/>
                  </a:cubicBezTo>
                  <a:cubicBezTo>
                    <a:pt x="2647773" y="1422364"/>
                    <a:pt x="2645871" y="1426167"/>
                    <a:pt x="2643019" y="1428069"/>
                  </a:cubicBezTo>
                  <a:lnTo>
                    <a:pt x="2556503" y="1487966"/>
                  </a:lnTo>
                  <a:lnTo>
                    <a:pt x="2620202" y="1543110"/>
                  </a:lnTo>
                  <a:cubicBezTo>
                    <a:pt x="2625906" y="1547863"/>
                    <a:pt x="2626857" y="1555469"/>
                    <a:pt x="2623054" y="1562125"/>
                  </a:cubicBezTo>
                  <a:lnTo>
                    <a:pt x="2558404" y="1661003"/>
                  </a:lnTo>
                  <a:cubicBezTo>
                    <a:pt x="2556503" y="1664806"/>
                    <a:pt x="2552700" y="1666707"/>
                    <a:pt x="2548897" y="1667658"/>
                  </a:cubicBezTo>
                  <a:lnTo>
                    <a:pt x="2332132" y="1699984"/>
                  </a:lnTo>
                  <a:lnTo>
                    <a:pt x="2641118" y="2076482"/>
                  </a:lnTo>
                  <a:lnTo>
                    <a:pt x="2743796" y="2049861"/>
                  </a:lnTo>
                  <a:cubicBezTo>
                    <a:pt x="2749500" y="2047959"/>
                    <a:pt x="2756156" y="2050811"/>
                    <a:pt x="2759959" y="2056516"/>
                  </a:cubicBezTo>
                  <a:lnTo>
                    <a:pt x="2887356" y="2264731"/>
                  </a:lnTo>
                  <a:cubicBezTo>
                    <a:pt x="2888307" y="2266632"/>
                    <a:pt x="2889257" y="2268534"/>
                    <a:pt x="2889257" y="2270435"/>
                  </a:cubicBezTo>
                  <a:lnTo>
                    <a:pt x="2923483" y="2504320"/>
                  </a:lnTo>
                  <a:cubicBezTo>
                    <a:pt x="2924434" y="2508123"/>
                    <a:pt x="2922533" y="2512877"/>
                    <a:pt x="2919680" y="2515729"/>
                  </a:cubicBezTo>
                  <a:lnTo>
                    <a:pt x="2778022" y="2678308"/>
                  </a:lnTo>
                  <a:lnTo>
                    <a:pt x="2778022" y="2717289"/>
                  </a:lnTo>
                  <a:lnTo>
                    <a:pt x="2938695" y="2819970"/>
                  </a:lnTo>
                  <a:lnTo>
                    <a:pt x="3022359" y="2812364"/>
                  </a:lnTo>
                  <a:cubicBezTo>
                    <a:pt x="3027113" y="2812364"/>
                    <a:pt x="3031866" y="2814265"/>
                    <a:pt x="3034718" y="2818068"/>
                  </a:cubicBezTo>
                  <a:lnTo>
                    <a:pt x="3079403" y="2872261"/>
                  </a:lnTo>
                  <a:cubicBezTo>
                    <a:pt x="3084156" y="2877966"/>
                    <a:pt x="3083205" y="2887473"/>
                    <a:pt x="3077501" y="2892227"/>
                  </a:cubicBezTo>
                  <a:lnTo>
                    <a:pt x="3013802" y="2945469"/>
                  </a:lnTo>
                  <a:lnTo>
                    <a:pt x="3131693" y="3077624"/>
                  </a:lnTo>
                  <a:cubicBezTo>
                    <a:pt x="3134545" y="3081427"/>
                    <a:pt x="3136446" y="3086181"/>
                    <a:pt x="3134545" y="3089984"/>
                  </a:cubicBezTo>
                  <a:cubicBezTo>
                    <a:pt x="3132643" y="3093786"/>
                    <a:pt x="3129791" y="3098540"/>
                    <a:pt x="3125988" y="3099491"/>
                  </a:cubicBezTo>
                  <a:lnTo>
                    <a:pt x="3021408" y="3141324"/>
                  </a:lnTo>
                  <a:lnTo>
                    <a:pt x="2955808" y="3417993"/>
                  </a:lnTo>
                  <a:cubicBezTo>
                    <a:pt x="2954857" y="3421796"/>
                    <a:pt x="2952005" y="3425599"/>
                    <a:pt x="2948202" y="3427501"/>
                  </a:cubicBezTo>
                  <a:cubicBezTo>
                    <a:pt x="2944399" y="3429402"/>
                    <a:pt x="2939646" y="3429402"/>
                    <a:pt x="2935843" y="3427501"/>
                  </a:cubicBezTo>
                  <a:lnTo>
                    <a:pt x="2805593" y="3360948"/>
                  </a:lnTo>
                  <a:lnTo>
                    <a:pt x="2625906" y="3474087"/>
                  </a:lnTo>
                  <a:lnTo>
                    <a:pt x="2527031" y="3682302"/>
                  </a:lnTo>
                  <a:lnTo>
                    <a:pt x="2697211" y="3979888"/>
                  </a:lnTo>
                  <a:cubicBezTo>
                    <a:pt x="2700063" y="3984642"/>
                    <a:pt x="2700063" y="3990346"/>
                    <a:pt x="2696260" y="3995100"/>
                  </a:cubicBezTo>
                  <a:lnTo>
                    <a:pt x="2642069" y="4076865"/>
                  </a:lnTo>
                  <a:lnTo>
                    <a:pt x="2682950" y="4481885"/>
                  </a:lnTo>
                  <a:lnTo>
                    <a:pt x="2850277" y="4717672"/>
                  </a:lnTo>
                  <a:cubicBezTo>
                    <a:pt x="2853130" y="4721475"/>
                    <a:pt x="2853130" y="4726228"/>
                    <a:pt x="2852179" y="4730031"/>
                  </a:cubicBezTo>
                  <a:lnTo>
                    <a:pt x="2805593" y="4885955"/>
                  </a:lnTo>
                  <a:cubicBezTo>
                    <a:pt x="2804642" y="4889758"/>
                    <a:pt x="2801790" y="4892610"/>
                    <a:pt x="2797988" y="4894512"/>
                  </a:cubicBezTo>
                  <a:cubicBezTo>
                    <a:pt x="2794185" y="4896413"/>
                    <a:pt x="2790382" y="4896413"/>
                    <a:pt x="2786579" y="4895462"/>
                  </a:cubicBezTo>
                  <a:lnTo>
                    <a:pt x="2653477" y="4846023"/>
                  </a:lnTo>
                  <a:lnTo>
                    <a:pt x="2642069" y="4892610"/>
                  </a:lnTo>
                  <a:cubicBezTo>
                    <a:pt x="2641118" y="4896413"/>
                    <a:pt x="2638265" y="4900216"/>
                    <a:pt x="2634463" y="4902118"/>
                  </a:cubicBezTo>
                  <a:cubicBezTo>
                    <a:pt x="2628758" y="4904019"/>
                    <a:pt x="2625906" y="4904019"/>
                    <a:pt x="2624004" y="4904019"/>
                  </a:cubicBezTo>
                  <a:close/>
                  <a:moveTo>
                    <a:pt x="2407239" y="4789929"/>
                  </a:moveTo>
                  <a:lnTo>
                    <a:pt x="2614497" y="4870743"/>
                  </a:lnTo>
                  <a:lnTo>
                    <a:pt x="2625906" y="4824156"/>
                  </a:lnTo>
                  <a:cubicBezTo>
                    <a:pt x="2626857" y="4820353"/>
                    <a:pt x="2629709" y="4816550"/>
                    <a:pt x="2633512" y="4814648"/>
                  </a:cubicBezTo>
                  <a:cubicBezTo>
                    <a:pt x="2637315" y="4812747"/>
                    <a:pt x="2641118" y="4812747"/>
                    <a:pt x="2644921" y="4813698"/>
                  </a:cubicBezTo>
                  <a:lnTo>
                    <a:pt x="2778973" y="4863137"/>
                  </a:lnTo>
                  <a:lnTo>
                    <a:pt x="2819854" y="4728130"/>
                  </a:lnTo>
                  <a:lnTo>
                    <a:pt x="2654428" y="4494245"/>
                  </a:lnTo>
                  <a:cubicBezTo>
                    <a:pt x="2653477" y="4492343"/>
                    <a:pt x="2652526" y="4489491"/>
                    <a:pt x="2651576" y="4487590"/>
                  </a:cubicBezTo>
                  <a:lnTo>
                    <a:pt x="2609744" y="4074012"/>
                  </a:lnTo>
                  <a:cubicBezTo>
                    <a:pt x="2609744" y="4071160"/>
                    <a:pt x="2610694" y="4067357"/>
                    <a:pt x="2611645" y="4064505"/>
                  </a:cubicBezTo>
                  <a:lnTo>
                    <a:pt x="2663935" y="3985592"/>
                  </a:lnTo>
                  <a:lnTo>
                    <a:pt x="2494706" y="3689908"/>
                  </a:lnTo>
                  <a:cubicBezTo>
                    <a:pt x="2492804" y="3686105"/>
                    <a:pt x="2491854" y="3681352"/>
                    <a:pt x="2493755" y="3676598"/>
                  </a:cubicBezTo>
                  <a:lnTo>
                    <a:pt x="2597384" y="3457925"/>
                  </a:lnTo>
                  <a:cubicBezTo>
                    <a:pt x="2598335" y="3455072"/>
                    <a:pt x="2600236" y="3453171"/>
                    <a:pt x="2603089" y="3452220"/>
                  </a:cubicBezTo>
                  <a:lnTo>
                    <a:pt x="2793234" y="3332425"/>
                  </a:lnTo>
                  <a:cubicBezTo>
                    <a:pt x="2797037" y="3329573"/>
                    <a:pt x="2802741" y="3329573"/>
                    <a:pt x="2807495" y="3331475"/>
                  </a:cubicBezTo>
                  <a:lnTo>
                    <a:pt x="2929188" y="3393273"/>
                  </a:lnTo>
                  <a:lnTo>
                    <a:pt x="2992886" y="3127063"/>
                  </a:lnTo>
                  <a:cubicBezTo>
                    <a:pt x="2993837" y="3122309"/>
                    <a:pt x="2997640" y="3118506"/>
                    <a:pt x="3001443" y="3117555"/>
                  </a:cubicBezTo>
                  <a:lnTo>
                    <a:pt x="3094614" y="3080476"/>
                  </a:lnTo>
                  <a:lnTo>
                    <a:pt x="2980527" y="2953075"/>
                  </a:lnTo>
                  <a:cubicBezTo>
                    <a:pt x="2977675" y="2950223"/>
                    <a:pt x="2976724" y="2946420"/>
                    <a:pt x="2976724" y="2942617"/>
                  </a:cubicBezTo>
                  <a:cubicBezTo>
                    <a:pt x="2976724" y="2938814"/>
                    <a:pt x="2978626" y="2935011"/>
                    <a:pt x="2981478" y="2933109"/>
                  </a:cubicBezTo>
                  <a:lnTo>
                    <a:pt x="3046127" y="2879867"/>
                  </a:lnTo>
                  <a:lnTo>
                    <a:pt x="3015704" y="2841837"/>
                  </a:lnTo>
                  <a:lnTo>
                    <a:pt x="2934892" y="2849443"/>
                  </a:lnTo>
                  <a:cubicBezTo>
                    <a:pt x="2932040" y="2849443"/>
                    <a:pt x="2928237" y="2848493"/>
                    <a:pt x="2926336" y="2847542"/>
                  </a:cubicBezTo>
                  <a:lnTo>
                    <a:pt x="2754254" y="2738205"/>
                  </a:lnTo>
                  <a:cubicBezTo>
                    <a:pt x="2750451" y="2735353"/>
                    <a:pt x="2747599" y="2730599"/>
                    <a:pt x="2747599" y="2725846"/>
                  </a:cubicBezTo>
                  <a:lnTo>
                    <a:pt x="2747599" y="2673554"/>
                  </a:lnTo>
                  <a:cubicBezTo>
                    <a:pt x="2747599" y="2669751"/>
                    <a:pt x="2748550" y="2666899"/>
                    <a:pt x="2751402" y="2664047"/>
                  </a:cubicBezTo>
                  <a:lnTo>
                    <a:pt x="2893060" y="2502419"/>
                  </a:lnTo>
                  <a:lnTo>
                    <a:pt x="2860736" y="2278041"/>
                  </a:lnTo>
                  <a:lnTo>
                    <a:pt x="2739993" y="2082186"/>
                  </a:lnTo>
                  <a:lnTo>
                    <a:pt x="2638265" y="2107857"/>
                  </a:lnTo>
                  <a:cubicBezTo>
                    <a:pt x="2632561" y="2108807"/>
                    <a:pt x="2626857" y="2106906"/>
                    <a:pt x="2624004" y="2103103"/>
                  </a:cubicBezTo>
                  <a:lnTo>
                    <a:pt x="2293152" y="1699984"/>
                  </a:lnTo>
                  <a:cubicBezTo>
                    <a:pt x="2290300" y="1696181"/>
                    <a:pt x="2289349" y="1690476"/>
                    <a:pt x="2291250" y="1685722"/>
                  </a:cubicBezTo>
                  <a:cubicBezTo>
                    <a:pt x="2293152" y="1680969"/>
                    <a:pt x="2296955" y="1677166"/>
                    <a:pt x="2302659" y="1677166"/>
                  </a:cubicBezTo>
                  <a:lnTo>
                    <a:pt x="2538439" y="1641988"/>
                  </a:lnTo>
                  <a:lnTo>
                    <a:pt x="2592631" y="1559272"/>
                  </a:lnTo>
                  <a:lnTo>
                    <a:pt x="2524178" y="1499375"/>
                  </a:lnTo>
                  <a:cubicBezTo>
                    <a:pt x="2520375" y="1496523"/>
                    <a:pt x="2519425" y="1491769"/>
                    <a:pt x="2519425" y="1487966"/>
                  </a:cubicBezTo>
                  <a:cubicBezTo>
                    <a:pt x="2519425" y="1483212"/>
                    <a:pt x="2522277" y="1479409"/>
                    <a:pt x="2525129" y="1476557"/>
                  </a:cubicBezTo>
                  <a:lnTo>
                    <a:pt x="2614497" y="1414758"/>
                  </a:lnTo>
                  <a:lnTo>
                    <a:pt x="2459529" y="1210346"/>
                  </a:lnTo>
                  <a:cubicBezTo>
                    <a:pt x="2457627" y="1208445"/>
                    <a:pt x="2456677" y="1205592"/>
                    <a:pt x="2456677" y="1202740"/>
                  </a:cubicBezTo>
                  <a:lnTo>
                    <a:pt x="2433859" y="791064"/>
                  </a:lnTo>
                  <a:lnTo>
                    <a:pt x="2355900" y="687432"/>
                  </a:lnTo>
                  <a:cubicBezTo>
                    <a:pt x="2353047" y="683629"/>
                    <a:pt x="2352097" y="678876"/>
                    <a:pt x="2353998" y="675073"/>
                  </a:cubicBezTo>
                  <a:lnTo>
                    <a:pt x="2406288" y="490627"/>
                  </a:lnTo>
                  <a:lnTo>
                    <a:pt x="2183818" y="498233"/>
                  </a:lnTo>
                  <a:cubicBezTo>
                    <a:pt x="2178114" y="498233"/>
                    <a:pt x="2172410" y="495380"/>
                    <a:pt x="2170508" y="489676"/>
                  </a:cubicBezTo>
                  <a:lnTo>
                    <a:pt x="2109662" y="351817"/>
                  </a:lnTo>
                  <a:lnTo>
                    <a:pt x="2037406" y="285264"/>
                  </a:lnTo>
                  <a:lnTo>
                    <a:pt x="1858670" y="285264"/>
                  </a:lnTo>
                  <a:cubicBezTo>
                    <a:pt x="1855818" y="285264"/>
                    <a:pt x="1852966" y="284313"/>
                    <a:pt x="1850113" y="282412"/>
                  </a:cubicBezTo>
                  <a:lnTo>
                    <a:pt x="1496443" y="29512"/>
                  </a:lnTo>
                  <a:lnTo>
                    <a:pt x="1389011" y="75148"/>
                  </a:lnTo>
                  <a:lnTo>
                    <a:pt x="1342426" y="386995"/>
                  </a:lnTo>
                  <a:cubicBezTo>
                    <a:pt x="1341475" y="393650"/>
                    <a:pt x="1335770" y="398404"/>
                    <a:pt x="1329115" y="399355"/>
                  </a:cubicBezTo>
                  <a:lnTo>
                    <a:pt x="1102843" y="419320"/>
                  </a:lnTo>
                  <a:lnTo>
                    <a:pt x="924106" y="617077"/>
                  </a:lnTo>
                  <a:lnTo>
                    <a:pt x="906042" y="1153301"/>
                  </a:lnTo>
                  <a:cubicBezTo>
                    <a:pt x="906042" y="1157104"/>
                    <a:pt x="904141" y="1161858"/>
                    <a:pt x="900338" y="1163759"/>
                  </a:cubicBezTo>
                  <a:cubicBezTo>
                    <a:pt x="897486" y="1166612"/>
                    <a:pt x="892732" y="1167562"/>
                    <a:pt x="888929" y="1166612"/>
                  </a:cubicBezTo>
                  <a:lnTo>
                    <a:pt x="706390" y="1128582"/>
                  </a:lnTo>
                  <a:lnTo>
                    <a:pt x="469659" y="1232214"/>
                  </a:lnTo>
                  <a:lnTo>
                    <a:pt x="399305" y="1328240"/>
                  </a:lnTo>
                  <a:lnTo>
                    <a:pt x="431630" y="1615367"/>
                  </a:lnTo>
                  <a:lnTo>
                    <a:pt x="536210" y="1755127"/>
                  </a:lnTo>
                  <a:cubicBezTo>
                    <a:pt x="538111" y="1757980"/>
                    <a:pt x="539062" y="1761783"/>
                    <a:pt x="539062" y="1765586"/>
                  </a:cubicBezTo>
                  <a:cubicBezTo>
                    <a:pt x="539062" y="1769389"/>
                    <a:pt x="536210" y="1772241"/>
                    <a:pt x="533357" y="1775093"/>
                  </a:cubicBezTo>
                  <a:lnTo>
                    <a:pt x="471560" y="1820729"/>
                  </a:lnTo>
                  <a:lnTo>
                    <a:pt x="639839" y="2289450"/>
                  </a:lnTo>
                  <a:cubicBezTo>
                    <a:pt x="641740" y="2294204"/>
                    <a:pt x="640789" y="2299908"/>
                    <a:pt x="636987" y="2303712"/>
                  </a:cubicBezTo>
                  <a:lnTo>
                    <a:pt x="598007" y="2347446"/>
                  </a:lnTo>
                  <a:lnTo>
                    <a:pt x="651248" y="2418752"/>
                  </a:lnTo>
                  <a:cubicBezTo>
                    <a:pt x="653149" y="2421605"/>
                    <a:pt x="654100" y="2425408"/>
                    <a:pt x="654100" y="2429211"/>
                  </a:cubicBezTo>
                  <a:lnTo>
                    <a:pt x="619874" y="2724895"/>
                  </a:lnTo>
                  <a:cubicBezTo>
                    <a:pt x="618923" y="2732501"/>
                    <a:pt x="612268" y="2737254"/>
                    <a:pt x="605613" y="2737254"/>
                  </a:cubicBezTo>
                  <a:lnTo>
                    <a:pt x="432580" y="2734402"/>
                  </a:lnTo>
                  <a:lnTo>
                    <a:pt x="389798" y="2815216"/>
                  </a:lnTo>
                  <a:cubicBezTo>
                    <a:pt x="386946" y="2820921"/>
                    <a:pt x="381241" y="2823773"/>
                    <a:pt x="375537" y="2822822"/>
                  </a:cubicBezTo>
                  <a:lnTo>
                    <a:pt x="176835" y="2796201"/>
                  </a:lnTo>
                  <a:lnTo>
                    <a:pt x="31374" y="2971140"/>
                  </a:lnTo>
                  <a:lnTo>
                    <a:pt x="28522" y="3176502"/>
                  </a:lnTo>
                  <a:lnTo>
                    <a:pt x="188244" y="3273479"/>
                  </a:lnTo>
                  <a:lnTo>
                    <a:pt x="263351" y="3254464"/>
                  </a:lnTo>
                  <a:cubicBezTo>
                    <a:pt x="270006" y="3252562"/>
                    <a:pt x="277612" y="3256365"/>
                    <a:pt x="280464" y="3263021"/>
                  </a:cubicBezTo>
                  <a:lnTo>
                    <a:pt x="342261" y="3427501"/>
                  </a:lnTo>
                  <a:lnTo>
                    <a:pt x="496279" y="3458876"/>
                  </a:lnTo>
                  <a:lnTo>
                    <a:pt x="582795" y="3421796"/>
                  </a:lnTo>
                  <a:cubicBezTo>
                    <a:pt x="588500" y="3419895"/>
                    <a:pt x="594204" y="3420846"/>
                    <a:pt x="598958" y="3425599"/>
                  </a:cubicBezTo>
                  <a:lnTo>
                    <a:pt x="771990" y="3606242"/>
                  </a:lnTo>
                  <a:cubicBezTo>
                    <a:pt x="773891" y="3608144"/>
                    <a:pt x="774842" y="3610045"/>
                    <a:pt x="775793" y="3612897"/>
                  </a:cubicBezTo>
                  <a:lnTo>
                    <a:pt x="828083" y="3821112"/>
                  </a:lnTo>
                  <a:cubicBezTo>
                    <a:pt x="829033" y="3824915"/>
                    <a:pt x="828083" y="3828718"/>
                    <a:pt x="826181" y="3832521"/>
                  </a:cubicBezTo>
                  <a:lnTo>
                    <a:pt x="724453" y="3994149"/>
                  </a:lnTo>
                  <a:cubicBezTo>
                    <a:pt x="721601" y="3997952"/>
                    <a:pt x="716848" y="4000804"/>
                    <a:pt x="712094" y="4000804"/>
                  </a:cubicBezTo>
                  <a:cubicBezTo>
                    <a:pt x="707340" y="4000804"/>
                    <a:pt x="702587" y="3997952"/>
                    <a:pt x="699735" y="3994149"/>
                  </a:cubicBezTo>
                  <a:lnTo>
                    <a:pt x="675016" y="3955168"/>
                  </a:lnTo>
                  <a:lnTo>
                    <a:pt x="586598" y="4084471"/>
                  </a:lnTo>
                  <a:lnTo>
                    <a:pt x="831886" y="4409628"/>
                  </a:lnTo>
                  <a:lnTo>
                    <a:pt x="883225" y="4419136"/>
                  </a:lnTo>
                  <a:cubicBezTo>
                    <a:pt x="889880" y="4420086"/>
                    <a:pt x="894633" y="4425791"/>
                    <a:pt x="894633" y="4432446"/>
                  </a:cubicBezTo>
                  <a:lnTo>
                    <a:pt x="897486" y="4474279"/>
                  </a:lnTo>
                  <a:cubicBezTo>
                    <a:pt x="897486" y="4478082"/>
                    <a:pt x="896535" y="4481885"/>
                    <a:pt x="893683" y="4485688"/>
                  </a:cubicBezTo>
                  <a:cubicBezTo>
                    <a:pt x="890831" y="4488540"/>
                    <a:pt x="887028" y="4490442"/>
                    <a:pt x="882274" y="4489491"/>
                  </a:cubicBezTo>
                  <a:lnTo>
                    <a:pt x="837590" y="4486639"/>
                  </a:lnTo>
                  <a:cubicBezTo>
                    <a:pt x="833787" y="4486639"/>
                    <a:pt x="830935" y="4484737"/>
                    <a:pt x="828083" y="4482836"/>
                  </a:cubicBezTo>
                  <a:lnTo>
                    <a:pt x="802413" y="4456215"/>
                  </a:lnTo>
                  <a:lnTo>
                    <a:pt x="781497" y="4469525"/>
                  </a:lnTo>
                  <a:lnTo>
                    <a:pt x="807167" y="4520866"/>
                  </a:lnTo>
                  <a:cubicBezTo>
                    <a:pt x="808117" y="4523718"/>
                    <a:pt x="809068" y="4526570"/>
                    <a:pt x="808117" y="4529423"/>
                  </a:cubicBezTo>
                  <a:lnTo>
                    <a:pt x="793856" y="4624498"/>
                  </a:lnTo>
                  <a:lnTo>
                    <a:pt x="845196" y="4657774"/>
                  </a:lnTo>
                  <a:lnTo>
                    <a:pt x="869915" y="4649217"/>
                  </a:lnTo>
                  <a:cubicBezTo>
                    <a:pt x="874668" y="4647316"/>
                    <a:pt x="879422" y="4648267"/>
                    <a:pt x="883225" y="4651119"/>
                  </a:cubicBezTo>
                  <a:lnTo>
                    <a:pt x="940268" y="4692952"/>
                  </a:lnTo>
                  <a:cubicBezTo>
                    <a:pt x="944071" y="4695804"/>
                    <a:pt x="945973" y="4700558"/>
                    <a:pt x="945973" y="4704361"/>
                  </a:cubicBezTo>
                  <a:cubicBezTo>
                    <a:pt x="945973" y="4708164"/>
                    <a:pt x="943120" y="4712918"/>
                    <a:pt x="939318" y="4715770"/>
                  </a:cubicBezTo>
                  <a:lnTo>
                    <a:pt x="891781" y="4747145"/>
                  </a:lnTo>
                  <a:lnTo>
                    <a:pt x="1012524" y="4810846"/>
                  </a:lnTo>
                  <a:lnTo>
                    <a:pt x="979248" y="4611187"/>
                  </a:lnTo>
                  <a:cubicBezTo>
                    <a:pt x="978297" y="4608335"/>
                    <a:pt x="979248" y="4604532"/>
                    <a:pt x="981150" y="4601680"/>
                  </a:cubicBezTo>
                  <a:lnTo>
                    <a:pt x="1076222" y="4440052"/>
                  </a:lnTo>
                  <a:cubicBezTo>
                    <a:pt x="1080025" y="4433397"/>
                    <a:pt x="1088582" y="4431495"/>
                    <a:pt x="1095237" y="4434347"/>
                  </a:cubicBezTo>
                  <a:lnTo>
                    <a:pt x="1311052" y="4546536"/>
                  </a:lnTo>
                  <a:lnTo>
                    <a:pt x="1509753" y="4555093"/>
                  </a:lnTo>
                  <a:lnTo>
                    <a:pt x="1552536" y="4495196"/>
                  </a:lnTo>
                  <a:cubicBezTo>
                    <a:pt x="1554438" y="4492343"/>
                    <a:pt x="1558240" y="4489491"/>
                    <a:pt x="1562994" y="4489491"/>
                  </a:cubicBezTo>
                  <a:lnTo>
                    <a:pt x="1648559" y="4479984"/>
                  </a:lnTo>
                  <a:cubicBezTo>
                    <a:pt x="1656165" y="4479033"/>
                    <a:pt x="1662820" y="4483787"/>
                    <a:pt x="1663771" y="4491392"/>
                  </a:cubicBezTo>
                  <a:lnTo>
                    <a:pt x="1706554" y="4711016"/>
                  </a:lnTo>
                  <a:lnTo>
                    <a:pt x="1861522" y="4635907"/>
                  </a:lnTo>
                  <a:cubicBezTo>
                    <a:pt x="1865325" y="4634005"/>
                    <a:pt x="1870079" y="4634005"/>
                    <a:pt x="1874832" y="4635907"/>
                  </a:cubicBezTo>
                  <a:lnTo>
                    <a:pt x="1961348" y="4681543"/>
                  </a:lnTo>
                  <a:lnTo>
                    <a:pt x="2079238" y="4470476"/>
                  </a:lnTo>
                  <a:cubicBezTo>
                    <a:pt x="2083041" y="4463821"/>
                    <a:pt x="2090647" y="4460969"/>
                    <a:pt x="2097302" y="4464772"/>
                  </a:cubicBezTo>
                  <a:lnTo>
                    <a:pt x="2235157" y="4529423"/>
                  </a:lnTo>
                  <a:cubicBezTo>
                    <a:pt x="2238010" y="4530373"/>
                    <a:pt x="2239911" y="4532275"/>
                    <a:pt x="2240862" y="4534176"/>
                  </a:cubicBezTo>
                  <a:lnTo>
                    <a:pt x="2407239" y="4789929"/>
                  </a:lnTo>
                  <a:close/>
                  <a:moveTo>
                    <a:pt x="846146" y="4457166"/>
                  </a:moveTo>
                  <a:lnTo>
                    <a:pt x="868964" y="4458116"/>
                  </a:lnTo>
                  <a:lnTo>
                    <a:pt x="868013" y="4443855"/>
                  </a:lnTo>
                  <a:lnTo>
                    <a:pt x="826181" y="4436249"/>
                  </a:lnTo>
                  <a:lnTo>
                    <a:pt x="846146" y="4457166"/>
                  </a:lnTo>
                  <a:close/>
                  <a:moveTo>
                    <a:pt x="1329115" y="385093"/>
                  </a:moveTo>
                  <a:lnTo>
                    <a:pt x="1329115" y="385093"/>
                  </a:lnTo>
                  <a:lnTo>
                    <a:pt x="1329115" y="38509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A6E-CF38-964B-AE17-BAB6C85E1160}"/>
              </a:ext>
            </a:extLst>
          </p:cNvPr>
          <p:cNvSpPr/>
          <p:nvPr/>
        </p:nvSpPr>
        <p:spPr>
          <a:xfrm>
            <a:off x="9584984" y="115455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Pihtipudas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24F2-FFCE-8C4D-8D12-9E03FC852E0F}"/>
              </a:ext>
            </a:extLst>
          </p:cNvPr>
          <p:cNvSpPr/>
          <p:nvPr/>
        </p:nvSpPr>
        <p:spPr>
          <a:xfrm>
            <a:off x="8873118" y="1351342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Kinnula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C892D-C9A3-3945-866D-0C268B853783}"/>
              </a:ext>
            </a:extLst>
          </p:cNvPr>
          <p:cNvSpPr/>
          <p:nvPr/>
        </p:nvSpPr>
        <p:spPr>
          <a:xfrm>
            <a:off x="9002510" y="190026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Kivijärvi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21BD-43F8-E149-B1D4-11842E8B91F1}"/>
              </a:ext>
            </a:extLst>
          </p:cNvPr>
          <p:cNvSpPr/>
          <p:nvPr/>
        </p:nvSpPr>
        <p:spPr>
          <a:xfrm>
            <a:off x="9877007" y="1950147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Viitasaari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252D-5DD3-8041-8795-622E0CB35A37}"/>
              </a:ext>
            </a:extLst>
          </p:cNvPr>
          <p:cNvSpPr/>
          <p:nvPr/>
        </p:nvSpPr>
        <p:spPr>
          <a:xfrm>
            <a:off x="9314623" y="2319853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Kannon-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289E1-EF29-E747-B076-7A2E70B5F8CE}"/>
              </a:ext>
            </a:extLst>
          </p:cNvPr>
          <p:cNvSpPr/>
          <p:nvPr/>
        </p:nvSpPr>
        <p:spPr>
          <a:xfrm>
            <a:off x="8228349" y="21466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Kyyjärvi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64D8-1E28-C445-92A3-0C29AEEE7BC2}"/>
              </a:ext>
            </a:extLst>
          </p:cNvPr>
          <p:cNvSpPr/>
          <p:nvPr/>
        </p:nvSpPr>
        <p:spPr>
          <a:xfrm>
            <a:off x="8424708" y="263195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Karstula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858B-626B-464D-A5CC-9792C5806A5D}"/>
              </a:ext>
            </a:extLst>
          </p:cNvPr>
          <p:cNvSpPr/>
          <p:nvPr/>
        </p:nvSpPr>
        <p:spPr>
          <a:xfrm>
            <a:off x="8838139" y="326888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Saarijärvi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3F041-31CC-A342-8B68-189367C4BA88}"/>
              </a:ext>
            </a:extLst>
          </p:cNvPr>
          <p:cNvSpPr/>
          <p:nvPr/>
        </p:nvSpPr>
        <p:spPr>
          <a:xfrm>
            <a:off x="9839889" y="339206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Äänekoski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0708B-B9C3-BD42-A5C3-8A8A18653870}"/>
              </a:ext>
            </a:extLst>
          </p:cNvPr>
          <p:cNvSpPr/>
          <p:nvPr/>
        </p:nvSpPr>
        <p:spPr>
          <a:xfrm>
            <a:off x="10773777" y="3449032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Konne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FAAAF-23A6-124D-BDDD-2FB2D330A433}"/>
              </a:ext>
            </a:extLst>
          </p:cNvPr>
          <p:cNvSpPr/>
          <p:nvPr/>
        </p:nvSpPr>
        <p:spPr>
          <a:xfrm>
            <a:off x="8657923" y="3893076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Multia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B01AD-DA72-6C4A-9453-374B9A1978AB}"/>
              </a:ext>
            </a:extLst>
          </p:cNvPr>
          <p:cNvSpPr/>
          <p:nvPr/>
        </p:nvSpPr>
        <p:spPr>
          <a:xfrm>
            <a:off x="9308826" y="39284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Uurainen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C295-6382-2E4F-9280-B09D92D750E9}"/>
              </a:ext>
            </a:extLst>
          </p:cNvPr>
          <p:cNvSpPr/>
          <p:nvPr/>
        </p:nvSpPr>
        <p:spPr>
          <a:xfrm>
            <a:off x="10170114" y="407069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Laukaa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63BCE-4C82-F345-A5F9-F87F2359F2B8}"/>
              </a:ext>
            </a:extLst>
          </p:cNvPr>
          <p:cNvSpPr/>
          <p:nvPr/>
        </p:nvSpPr>
        <p:spPr>
          <a:xfrm>
            <a:off x="9743953" y="433811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Jyväs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kylä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9CCD-6F3C-8049-9AAF-66D3EC23F500}"/>
              </a:ext>
            </a:extLst>
          </p:cNvPr>
          <p:cNvSpPr/>
          <p:nvPr/>
        </p:nvSpPr>
        <p:spPr>
          <a:xfrm>
            <a:off x="7932518" y="4308993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Keuruu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CA5C4-7D16-CF40-81BC-DB9C512D03E1}"/>
              </a:ext>
            </a:extLst>
          </p:cNvPr>
          <p:cNvSpPr/>
          <p:nvPr/>
        </p:nvSpPr>
        <p:spPr>
          <a:xfrm>
            <a:off x="9159838" y="4464328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Petäjä-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A0C49-2834-354E-9597-029887B17482}"/>
              </a:ext>
            </a:extLst>
          </p:cNvPr>
          <p:cNvSpPr/>
          <p:nvPr/>
        </p:nvSpPr>
        <p:spPr>
          <a:xfrm>
            <a:off x="8742836" y="5619768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Jämsä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F1B7B-64BB-4E4B-A140-361872EEEE03}"/>
              </a:ext>
            </a:extLst>
          </p:cNvPr>
          <p:cNvSpPr/>
          <p:nvPr/>
        </p:nvSpPr>
        <p:spPr>
          <a:xfrm>
            <a:off x="9579761" y="4892350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Muurame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B5349-3B31-7847-BD34-A70F8D436BDC}"/>
              </a:ext>
            </a:extLst>
          </p:cNvPr>
          <p:cNvSpPr/>
          <p:nvPr/>
        </p:nvSpPr>
        <p:spPr>
          <a:xfrm>
            <a:off x="10191618" y="5181777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Toivakka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42098-C6FA-8D48-9499-3C6D9D036A07}"/>
              </a:ext>
            </a:extLst>
          </p:cNvPr>
          <p:cNvSpPr/>
          <p:nvPr/>
        </p:nvSpPr>
        <p:spPr>
          <a:xfrm>
            <a:off x="10404930" y="5863711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Joutsa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89F757-0FAC-324E-84F1-5157EC62B587}"/>
              </a:ext>
            </a:extLst>
          </p:cNvPr>
          <p:cNvSpPr/>
          <p:nvPr/>
        </p:nvSpPr>
        <p:spPr>
          <a:xfrm>
            <a:off x="9726069" y="606638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Luhanka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773F84-E4B8-FC4E-83C1-7FF8E9BED0B7}"/>
              </a:ext>
            </a:extLst>
          </p:cNvPr>
          <p:cNvSpPr/>
          <p:nvPr/>
        </p:nvSpPr>
        <p:spPr>
          <a:xfrm>
            <a:off x="10906295" y="424880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Hanka-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salmi</a:t>
            </a:r>
          </a:p>
        </p:txBody>
      </p:sp>
    </p:spTree>
    <p:extLst>
      <p:ext uri="{BB962C8B-B14F-4D97-AF65-F5344CB8AC3E}">
        <p14:creationId xmlns:p14="http://schemas.microsoft.com/office/powerpoint/2010/main" val="13901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35A8A-A8C1-4E25-BF2A-DD8C7F0B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Hyvinvointialueen tunnuslukuja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7E9D59-0C9B-46C6-9833-3BAEFEF4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/>
              <a:t>Vertailtaessa kuntia indikaattoritiedon valossa Keski-Suomen hyvinvointialue näyttäytyy hyvinkin heterogeenisenä:</a:t>
            </a:r>
          </a:p>
          <a:p>
            <a:pPr lvl="1"/>
            <a:r>
              <a:rPr lang="fi-FI"/>
              <a:t>Väkiluku 699-143420</a:t>
            </a:r>
          </a:p>
          <a:p>
            <a:pPr lvl="1"/>
            <a:r>
              <a:rPr lang="fi-FI"/>
              <a:t>Asukastiheys 2,1 as/km²-122,5 as/km²</a:t>
            </a:r>
          </a:p>
          <a:p>
            <a:pPr lvl="1"/>
            <a:r>
              <a:rPr lang="fi-FI"/>
              <a:t>0-6 vuotiaiden osuus väestöstä 3,1%-10,3%</a:t>
            </a:r>
          </a:p>
          <a:p>
            <a:pPr lvl="1"/>
            <a:r>
              <a:rPr lang="fi-FI"/>
              <a:t>65 vuotta täyttäneiden osuus väestöstä 18,6%-41,6%</a:t>
            </a:r>
          </a:p>
          <a:p>
            <a:pPr lvl="1"/>
            <a:r>
              <a:rPr lang="fi-FI"/>
              <a:t>Kotona asuvien osuus 75 vuotta täyttäneistä 86,8%-95,8%</a:t>
            </a:r>
          </a:p>
          <a:p>
            <a:pPr lvl="1"/>
            <a:r>
              <a:rPr lang="fi-FI" err="1"/>
              <a:t>THL:n</a:t>
            </a:r>
            <a:r>
              <a:rPr lang="fi-FI"/>
              <a:t> sairastavuusindeksi 79,4-175,1</a:t>
            </a:r>
          </a:p>
          <a:p>
            <a:r>
              <a:rPr lang="fi-FI"/>
              <a:t>Vuonna 2025 on Keski-Suomessa on alle 13 vuotiaita 3 400 vähemmän, mutta 75 vuotta täyttäneitä 6 000 enemmän kuin nyt</a:t>
            </a:r>
          </a:p>
          <a:p>
            <a:r>
              <a:rPr lang="fi-FI"/>
              <a:t>Vuonna 2030 on 75 vuotta täyttäneitä lähes 11 000 enemmän kuin nyt</a:t>
            </a:r>
          </a:p>
          <a:p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417120" y="561027"/>
            <a:ext cx="10700576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fi-FI"/>
              <a:t>Nykyiset perustason sote-palveluiden järjestäjät</a:t>
            </a:r>
            <a:endParaRPr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417120" y="1466503"/>
            <a:ext cx="12372516" cy="539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/>
              <a:t>Yhteensä 25 organisaatiota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/>
              <a:t>8 terveydenhuollon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/>
              <a:t>17 sosiaalihuollon palveluiden järjestäjää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/>
              <a:t>Keski-Suomen sairaanhoitopiiri, Pirkanmaan sairaanhoitopiiri (Jämsä) ja Keski-Suomen pelastuslaitos</a:t>
            </a:r>
            <a:endParaRPr lang="fi-FI" sz="1800" b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B2CDB0E-67BA-484B-ABA5-F7D40437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92" y="3164579"/>
            <a:ext cx="9369105" cy="386839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FAA93426-B8F5-46D7-B731-75777FC3A3A0}"/>
              </a:ext>
            </a:extLst>
          </p:cNvPr>
          <p:cNvSpPr/>
          <p:nvPr/>
        </p:nvSpPr>
        <p:spPr>
          <a:xfrm rot="906614">
            <a:off x="3265185" y="6583017"/>
            <a:ext cx="960909" cy="44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947CF8B-BAFD-41B3-B786-9EDA7C28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133">
            <a:off x="7237410" y="6499795"/>
            <a:ext cx="1415952" cy="7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62FEC-B575-4FB5-96B6-8F2CC62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Tulevaisuuden sosiaali- ja terveyskeskus -ohjelma</a:t>
            </a:r>
          </a:p>
        </p:txBody>
      </p:sp>
    </p:spTree>
    <p:extLst>
      <p:ext uri="{BB962C8B-B14F-4D97-AF65-F5344CB8AC3E}">
        <p14:creationId xmlns:p14="http://schemas.microsoft.com/office/powerpoint/2010/main" val="134426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E3F866-C862-4619-B128-7A269FD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78A08-D6E1-43BE-AC60-3DED9D4B8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800"/>
              <a:t>Parantaa palveluiden yhdenvertaista saatavuutta, oikea-aikaisuutta ja jatkuvuutta</a:t>
            </a:r>
          </a:p>
          <a:p>
            <a:r>
              <a:rPr lang="fi-FI" sz="2800"/>
              <a:t>Siirtää toiminnan painotusta ehkäisevään ja ennakoivaan työhön</a:t>
            </a:r>
          </a:p>
          <a:p>
            <a:r>
              <a:rPr lang="fi-FI" sz="2800"/>
              <a:t>Varmistaa palveluiden laatu ja vaikuttavuus</a:t>
            </a:r>
          </a:p>
          <a:p>
            <a:r>
              <a:rPr lang="fi-FI" sz="2800"/>
              <a:t>Vahvistaa palveluiden monialaisuutta ja yhteen toimivuutta</a:t>
            </a:r>
          </a:p>
          <a:p>
            <a:r>
              <a:rPr lang="fi-FI" sz="2800"/>
              <a:t>Hillitä kustannusten kasvua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83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9061-EE45-5D40-8AFE-204A4560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Rahoitus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B21D-743A-A54C-80A3-9387058D6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44" y="1068425"/>
            <a:ext cx="9938246" cy="476860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b="1" dirty="0"/>
          </a:p>
          <a:p>
            <a:r>
              <a:rPr lang="fi-FI" dirty="0">
                <a:latin typeface="Raleway"/>
              </a:rPr>
              <a:t>Rahoitus on 100 %, ei omavastuuta </a:t>
            </a:r>
          </a:p>
          <a:p>
            <a:r>
              <a:rPr lang="fi-FI" dirty="0">
                <a:latin typeface="Raleway"/>
              </a:rPr>
              <a:t>Rahoittajana sosiaali- ja terveysministeriö (STM)</a:t>
            </a:r>
          </a:p>
          <a:p>
            <a:endParaRPr lang="fi-FI" dirty="0">
              <a:latin typeface="Raleway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3734"/>
              </p:ext>
            </p:extLst>
          </p:nvPr>
        </p:nvGraphicFramePr>
        <p:xfrm>
          <a:off x="771544" y="2750007"/>
          <a:ext cx="1089060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07">
                  <a:extLst>
                    <a:ext uri="{9D8B030D-6E8A-4147-A177-3AD203B41FA5}">
                      <a16:colId xmlns:a16="http://schemas.microsoft.com/office/drawing/2014/main" val="2058657799"/>
                    </a:ext>
                  </a:extLst>
                </a:gridCol>
                <a:gridCol w="4204100">
                  <a:extLst>
                    <a:ext uri="{9D8B030D-6E8A-4147-A177-3AD203B41FA5}">
                      <a16:colId xmlns:a16="http://schemas.microsoft.com/office/drawing/2014/main" val="3078036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1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>
                          <a:latin typeface="Raleway"/>
                        </a:rPr>
                        <a:t>Ensimmäinen haku 2020-2022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latin typeface="Raleway"/>
                        </a:rPr>
                        <a:t>3 584 000 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0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>
                          <a:latin typeface="Raleway"/>
                        </a:rPr>
                        <a:t>Täydennyshaku</a:t>
                      </a:r>
                      <a:r>
                        <a:rPr lang="fi-FI" sz="2400" baseline="0" dirty="0">
                          <a:latin typeface="Raleway"/>
                        </a:rPr>
                        <a:t> syksyllä 2021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latin typeface="Raleway"/>
                        </a:rPr>
                        <a:t>7 224 185  (31.12.2023 saakka)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4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>
                          <a:latin typeface="Raleway"/>
                        </a:rPr>
                        <a:t>10 808 185 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7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latin typeface="Raleway"/>
                        </a:rPr>
                        <a:t>Tulevaisuuden kotona asumista tukevat palvelut iäkkäille –hanke</a:t>
                      </a:r>
                      <a:r>
                        <a:rPr lang="fi-FI" sz="2400" b="0" dirty="0">
                          <a:latin typeface="Raleway" panose="020B0503030101060003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latin typeface="Raleway" panose="020B0604020202020204" charset="0"/>
                        </a:rPr>
                        <a:t>1 536 000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2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33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Kulmayhdysviiva 25"/>
          <p:cNvCxnSpPr>
            <a:cxnSpLocks/>
            <a:stCxn id="5" idx="2"/>
          </p:cNvCxnSpPr>
          <p:nvPr/>
        </p:nvCxnSpPr>
        <p:spPr>
          <a:xfrm rot="16200000" flipH="1">
            <a:off x="1681331" y="2006938"/>
            <a:ext cx="338535" cy="36840"/>
          </a:xfrm>
          <a:prstGeom prst="bentConnector3">
            <a:avLst>
              <a:gd name="adj1" fmla="val 50000"/>
            </a:avLst>
          </a:prstGeom>
          <a:ln w="28575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2739674" y="2788323"/>
            <a:ext cx="4324066" cy="1851"/>
          </a:xfrm>
          <a:prstGeom prst="line">
            <a:avLst/>
          </a:prstGeom>
          <a:ln w="28575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2739674" y="2397920"/>
            <a:ext cx="814409" cy="0"/>
          </a:xfrm>
          <a:prstGeom prst="line">
            <a:avLst/>
          </a:prstGeom>
          <a:ln w="381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F867A545-E01D-4674-9745-53820960C565}"/>
              </a:ext>
            </a:extLst>
          </p:cNvPr>
          <p:cNvCxnSpPr/>
          <p:nvPr/>
        </p:nvCxnSpPr>
        <p:spPr>
          <a:xfrm>
            <a:off x="6026477" y="2397920"/>
            <a:ext cx="724339" cy="0"/>
          </a:xfrm>
          <a:prstGeom prst="line">
            <a:avLst/>
          </a:prstGeom>
          <a:ln w="381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>
            <a:cxnSpLocks/>
          </p:cNvCxnSpPr>
          <p:nvPr/>
        </p:nvCxnSpPr>
        <p:spPr>
          <a:xfrm>
            <a:off x="8786730" y="2573350"/>
            <a:ext cx="1788566" cy="0"/>
          </a:xfrm>
          <a:prstGeom prst="line">
            <a:avLst/>
          </a:prstGeom>
          <a:ln w="381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783641142"/>
              </p:ext>
            </p:extLst>
          </p:nvPr>
        </p:nvGraphicFramePr>
        <p:xfrm>
          <a:off x="398439" y="844238"/>
          <a:ext cx="11523311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7859" y="573858"/>
            <a:ext cx="11007492" cy="709202"/>
          </a:xfrm>
        </p:spPr>
        <p:txBody>
          <a:bodyPr/>
          <a:lstStyle/>
          <a:p>
            <a:r>
              <a:rPr lang="fi-FI"/>
              <a:t>Organisoituminen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96765" y="4720490"/>
            <a:ext cx="125115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i="1">
                <a:solidFill>
                  <a:srgbClr val="000000"/>
                </a:solidFill>
                <a:latin typeface="Raleway" panose="020B0503030101060003" pitchFamily="34" charset="0"/>
              </a:rPr>
              <a:t>Palveluiden saatavuus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OmaKS</a:t>
            </a:r>
            <a:r>
              <a:rPr lang="fi-FI" sz="1200" i="1">
                <a:solidFill>
                  <a:srgbClr val="000000"/>
                </a:solidFill>
                <a:latin typeface="Raleway" panose="020B0503030101060003" pitchFamily="34" charset="0"/>
              </a:rPr>
              <a:t>.</a:t>
            </a:r>
            <a:r>
              <a:rPr lang="fi-FI" sz="1200" i="1" err="1">
                <a:solidFill>
                  <a:srgbClr val="000000"/>
                </a:solidFill>
                <a:latin typeface="Raleway" panose="020B0503030101060003" pitchFamily="34" charset="0"/>
              </a:rPr>
              <a:t>fi</a:t>
            </a:r>
            <a:endParaRPr kumimoji="0" lang="fi-FI" sz="12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907927" y="4674933"/>
            <a:ext cx="181499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i="1">
                <a:solidFill>
                  <a:srgbClr val="000000"/>
                </a:solidFill>
                <a:latin typeface="Raleway" panose="020B0503030101060003" pitchFamily="34" charset="0"/>
              </a:rPr>
              <a:t>Moniammatillinen toimintamalli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Mielenterveys- ja päihdetyö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831484" y="4752292"/>
            <a:ext cx="158896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Osallisuus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i="1">
                <a:solidFill>
                  <a:srgbClr val="000000"/>
                </a:solidFill>
                <a:latin typeface="Raleway" panose="020B0503030101060003" pitchFamily="34" charset="0"/>
              </a:rPr>
              <a:t>Järjestöyhteistyö</a:t>
            </a:r>
            <a:endParaRPr kumimoji="0" lang="fi-FI" sz="12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473375" y="4752292"/>
            <a:ext cx="159412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Lapset, nuoret ja perheet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200692" y="4787213"/>
            <a:ext cx="152654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Palveluketjut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859728" y="4779418"/>
            <a:ext cx="164257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Sosiaalihuollon kehittämisohjelma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527706" y="4697959"/>
            <a:ext cx="152654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200" i="1" dirty="0">
                <a:latin typeface="Raleway" panose="020B0503030101060003" pitchFamily="34" charset="0"/>
              </a:rPr>
              <a:t>Ikääntyneiden palvelut sis.</a:t>
            </a:r>
          </a:p>
          <a:p>
            <a:pPr lvl="0">
              <a:defRPr/>
            </a:pPr>
            <a:r>
              <a:rPr lang="fi-FI" sz="1200" i="1" dirty="0">
                <a:latin typeface="Raleway" panose="020B0503030101060003" pitchFamily="34" charset="0"/>
              </a:rPr>
              <a:t>Tulevaisuuden kotona asumista tukevat palvelut iäkkäille -hanke</a:t>
            </a:r>
            <a:endParaRPr kumimoji="0" lang="fi-FI" sz="12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69568" y="5730361"/>
            <a:ext cx="1305547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19 työntekijää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101993" y="5729096"/>
            <a:ext cx="127536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11 työntekijää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(7 + 4) 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445269" y="5729096"/>
            <a:ext cx="1305547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 8 työntekijää  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304705" y="5729096"/>
            <a:ext cx="1318513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2 työntekijää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+ osatoteuttajien resursseja  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8933864" y="5732019"/>
            <a:ext cx="1568433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4 työntekijää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+ 2 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htv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 osatoteuttajilta 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0575296" y="5954706"/>
            <a:ext cx="1305547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0"/>
              </a:rPr>
              <a:t>10 työntekijää  </a:t>
            </a:r>
          </a:p>
        </p:txBody>
      </p:sp>
      <p:grpSp>
        <p:nvGrpSpPr>
          <p:cNvPr id="19" name="Ryhmä 18"/>
          <p:cNvGrpSpPr/>
          <p:nvPr/>
        </p:nvGrpSpPr>
        <p:grpSpPr>
          <a:xfrm>
            <a:off x="10242270" y="2110296"/>
            <a:ext cx="1651142" cy="880048"/>
            <a:chOff x="6623242" y="1383956"/>
            <a:chExt cx="1651142" cy="880048"/>
          </a:xfrm>
        </p:grpSpPr>
        <p:sp>
          <p:nvSpPr>
            <p:cNvPr id="20" name="Suorakulmio 19"/>
            <p:cNvSpPr/>
            <p:nvPr/>
          </p:nvSpPr>
          <p:spPr>
            <a:xfrm>
              <a:off x="6623242" y="1383956"/>
              <a:ext cx="1651142" cy="8800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kstiruutu 20"/>
            <p:cNvSpPr txBox="1"/>
            <p:nvPr/>
          </p:nvSpPr>
          <p:spPr>
            <a:xfrm>
              <a:off x="6623242" y="1383956"/>
              <a:ext cx="1651142" cy="880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200">
                  <a:solidFill>
                    <a:srgbClr val="336699"/>
                  </a:solidFill>
                  <a:latin typeface="Raleway" panose="020B0503030101060003" pitchFamily="34" charset="0"/>
                </a:rPr>
                <a:t>pr</a:t>
              </a:r>
              <a:r>
                <a:rPr kumimoji="0" lang="fi-FI" sz="1200" i="0" u="none" strike="noStrike" kern="1200" cap="none" spc="0" normalizeH="0" baseline="0" noProof="0" err="1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ojektipäällikkö</a:t>
              </a:r>
              <a:r>
                <a:rPr kumimoji="0" lang="fi-FI" sz="1200" i="0" u="none" strike="noStrike" kern="1200" cap="none" spc="0" normalizeH="0" baseline="0" noProof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,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200">
                  <a:solidFill>
                    <a:srgbClr val="336699"/>
                  </a:solidFill>
                  <a:latin typeface="Raleway" panose="020B0503030101060003" pitchFamily="34" charset="0"/>
                </a:rPr>
                <a:t>t</a:t>
              </a:r>
              <a:r>
                <a:rPr kumimoji="0" lang="fi-FI" sz="1200" i="0" u="none" strike="noStrike" kern="1200" cap="none" spc="0" normalizeH="0" baseline="0" noProof="0" err="1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oiminta</a:t>
              </a:r>
              <a:r>
                <a:rPr kumimoji="0" lang="fi-FI" sz="1200" i="0" u="none" strike="noStrike" kern="1200" cap="none" spc="0" normalizeH="0" baseline="0" noProof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-arkkitehti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i="0" u="none" strike="noStrike" kern="1200" cap="none" spc="0" normalizeH="0" baseline="0" noProof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xx</a:t>
              </a:r>
            </a:p>
          </p:txBody>
        </p:sp>
      </p:grpSp>
      <p:sp>
        <p:nvSpPr>
          <p:cNvPr id="5" name="Tekstiruutu 4"/>
          <p:cNvSpPr txBox="1"/>
          <p:nvPr/>
        </p:nvSpPr>
        <p:spPr>
          <a:xfrm>
            <a:off x="924681" y="1117427"/>
            <a:ext cx="1814993" cy="73866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fi-FI" sz="1400">
                <a:latin typeface="Raleway" panose="020B0503030101060003" pitchFamily="34" charset="0"/>
              </a:rPr>
              <a:t>Keski-Suomen hyvinvointialueen valmistelu</a:t>
            </a:r>
          </a:p>
        </p:txBody>
      </p:sp>
    </p:spTree>
    <p:extLst>
      <p:ext uri="{BB962C8B-B14F-4D97-AF65-F5344CB8AC3E}">
        <p14:creationId xmlns:p14="http://schemas.microsoft.com/office/powerpoint/2010/main" val="159119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B5929C3-94ED-4E19-ABCA-B7E60585EA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2018623"/>
              </p:ext>
            </p:extLst>
          </p:nvPr>
        </p:nvGraphicFramePr>
        <p:xfrm>
          <a:off x="174613" y="850604"/>
          <a:ext cx="11356719" cy="600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17488CBF-5730-450C-98C2-89FBF822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27" y="471011"/>
            <a:ext cx="11007492" cy="709202"/>
          </a:xfrm>
        </p:spPr>
        <p:txBody>
          <a:bodyPr>
            <a:normAutofit fontScale="90000"/>
          </a:bodyPr>
          <a:lstStyle/>
          <a:p>
            <a:r>
              <a:rPr lang="fi-FI" dirty="0"/>
              <a:t>Tulevaisuuden sosiaali- ja terveyskeskus –ohjelma</a:t>
            </a:r>
          </a:p>
        </p:txBody>
      </p:sp>
    </p:spTree>
    <p:extLst>
      <p:ext uri="{BB962C8B-B14F-4D97-AF65-F5344CB8AC3E}">
        <p14:creationId xmlns:p14="http://schemas.microsoft.com/office/powerpoint/2010/main" val="273847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72D47443-F5A1-44F1-989D-1169FB4CCE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0398869"/>
              </p:ext>
            </p:extLst>
          </p:nvPr>
        </p:nvGraphicFramePr>
        <p:xfrm>
          <a:off x="668527" y="646846"/>
          <a:ext cx="11076315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105">
                  <a:extLst>
                    <a:ext uri="{9D8B030D-6E8A-4147-A177-3AD203B41FA5}">
                      <a16:colId xmlns:a16="http://schemas.microsoft.com/office/drawing/2014/main" val="3735790324"/>
                    </a:ext>
                  </a:extLst>
                </a:gridCol>
                <a:gridCol w="3692105">
                  <a:extLst>
                    <a:ext uri="{9D8B030D-6E8A-4147-A177-3AD203B41FA5}">
                      <a16:colId xmlns:a16="http://schemas.microsoft.com/office/drawing/2014/main" val="248344059"/>
                    </a:ext>
                  </a:extLst>
                </a:gridCol>
                <a:gridCol w="3692105">
                  <a:extLst>
                    <a:ext uri="{9D8B030D-6E8A-4147-A177-3AD203B41FA5}">
                      <a16:colId xmlns:a16="http://schemas.microsoft.com/office/drawing/2014/main" val="151059545"/>
                    </a:ext>
                  </a:extLst>
                </a:gridCol>
              </a:tblGrid>
              <a:tr h="1703162"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Palveluiden saatavuus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Palveluk</a:t>
                      </a:r>
                      <a:r>
                        <a:rPr lang="fi-FI" sz="2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</a:rPr>
                        <a:t>etj</a:t>
                      </a:r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ut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Diabetes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Mielenterveys- ja päihdepalvelu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Palliatiivinen hoito ja saattohoito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Lasten, nuorten ja perheiden palvelukokonaisuus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346"/>
                  </a:ext>
                </a:extLst>
              </a:tr>
              <a:tr h="471770">
                <a:tc gridSpan="3"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  <a:defRPr/>
                      </a:pPr>
                      <a:endParaRPr lang="fi-FI" sz="500" b="1" dirty="0">
                        <a:solidFill>
                          <a:srgbClr val="336699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i-FI" sz="2000" b="1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Osallisuus ja järjestöyhteistyö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  <a:defRPr/>
                      </a:pPr>
                      <a:endParaRPr lang="fi-FI" sz="500" b="1" dirty="0">
                        <a:solidFill>
                          <a:srgbClr val="336699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sz="1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Raleway" panose="020B08030301010600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endParaRPr lang="fi-FI" sz="1550" b="1" kern="0" dirty="0">
                        <a:solidFill>
                          <a:srgbClr val="336699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82355"/>
                  </a:ext>
                </a:extLst>
              </a:tr>
              <a:tr h="304866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OmaKS.fi, Keski-Suomen digitaalinen sosiaali- ja terveyskeskus </a:t>
                      </a:r>
                      <a:endParaRPr lang="fi-FI" sz="1550" dirty="0">
                        <a:solidFill>
                          <a:prstClr val="black"/>
                        </a:solidFill>
                        <a:latin typeface="Raleway" panose="020B0803030101060003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Vastaanottojen moniammatillinen toimintamalli</a:t>
                      </a:r>
                      <a:endParaRPr lang="fi-FI" sz="1550" dirty="0">
                        <a:solidFill>
                          <a:prstClr val="black"/>
                        </a:solidFill>
                        <a:latin typeface="Raleway" panose="020B0803030101060003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Asiakkuus-segmentointi, Suuntima-pilotti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fi-FI" sz="1550" dirty="0">
                        <a:solidFill>
                          <a:prstClr val="black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50" b="1" i="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Seksuaali- ja terveysneuvonta </a:t>
                      </a:r>
                      <a:r>
                        <a:rPr lang="fi-FI" sz="155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(ilmainen ehkäisy alle 22-vuotiaille)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Kuntoutuksen toimintamalli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Ikäihmisten palvelut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Vammaispalvelut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Sosiaalihuollon kehittäminen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fi-FI" sz="1550" b="1" dirty="0">
                        <a:solidFill>
                          <a:srgbClr val="FF0000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Palveluiden yhdenmukaistaminen, digitaaliset-, lähi- ja etäpalvelut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Ennaltaehkäisy, varhainen tunnistaminen ja tuki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Yhtenäiset ja vaikuttavat tunnistamisen, arvioinnin ja hoidon menetelmät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Sujuvat konsultaatio-, yhteistyö- ja lähetekäytännöt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Ammattilaisten osaamisen vahvistaminen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Palveluketjutyön tuotteistaminen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Lapsiperhepalveluiden yhteensovittaminen perhekeskustoimintamallin mukaisesti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Psykososiaalisen tuen ja hoidon työmenetelmien levittäminen, Lapset puheeksi –menetelmä, IPC-koulutus, Cool </a:t>
                      </a:r>
                      <a:r>
                        <a:rPr lang="fi-FI" sz="1550" kern="0" dirty="0" err="1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Kids</a:t>
                      </a: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 -menetelmä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Lapsiperheoikeudelliset palvelut, maakunnallinen yksikkö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Erityissosiaalityöntekijän työparituki lastensuojeluun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fi-FI" sz="1550" kern="0" dirty="0">
                        <a:solidFill>
                          <a:sysClr val="windowText" lastClr="000000"/>
                        </a:solidFill>
                        <a:latin typeface="Raleway" panose="020B0803030101060003" pitchFamily="34" charset="0"/>
                        <a:ea typeface="MS PGothic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kern="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Lastensuojelun kehittäminen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b="1" kern="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Digitaalisten palveluiden kehittäminen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6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6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401E9-A87B-4E28-B701-A9D7A46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Palveluiden saatavuus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68106-AAF9-4B68-B833-982FD0F5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Tulevaisuuden sosiaali- ja terveyskeskus -ohjelma</a:t>
            </a:r>
          </a:p>
        </p:txBody>
      </p:sp>
    </p:spTree>
    <p:extLst>
      <p:ext uri="{BB962C8B-B14F-4D97-AF65-F5344CB8AC3E}">
        <p14:creationId xmlns:p14="http://schemas.microsoft.com/office/powerpoint/2010/main" val="7783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70A1-F04C-3842-85AB-2DB93F9C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448667"/>
            <a:ext cx="3479533" cy="1086012"/>
          </a:xfrm>
        </p:spPr>
        <p:txBody>
          <a:bodyPr/>
          <a:lstStyle/>
          <a:p>
            <a:r>
              <a:rPr lang="fi-FI"/>
              <a:t>Esityksen sisältö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3C27F-56E4-C440-868B-75B90DD75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1019346"/>
            <a:ext cx="7315200" cy="53491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dirty="0">
                <a:latin typeface="Raleway"/>
              </a:rPr>
              <a:t>Hyvinvointialueuudistuksen taustaa, tehtävät ja tavoitteet</a:t>
            </a:r>
          </a:p>
          <a:p>
            <a:r>
              <a:rPr lang="fi-FI" dirty="0">
                <a:latin typeface="Raleway"/>
              </a:rPr>
              <a:t>Keski-Suomen hyvinvointialue pähkinänkuoressa</a:t>
            </a:r>
          </a:p>
          <a:p>
            <a:r>
              <a:rPr lang="fi-FI" dirty="0">
                <a:latin typeface="Raleway"/>
              </a:rPr>
              <a:t>Tulevaisuuden sosiaali- ja terveyskeskus –ohjelma</a:t>
            </a:r>
          </a:p>
          <a:p>
            <a:pPr lvl="1"/>
            <a:r>
              <a:rPr lang="fi-FI" dirty="0">
                <a:latin typeface="Raleway"/>
              </a:rPr>
              <a:t>Tavoitteet</a:t>
            </a:r>
          </a:p>
          <a:p>
            <a:pPr lvl="1"/>
            <a:r>
              <a:rPr lang="fi-FI" dirty="0">
                <a:latin typeface="Raleway"/>
              </a:rPr>
              <a:t>Rahoitus</a:t>
            </a:r>
          </a:p>
          <a:p>
            <a:pPr lvl="1"/>
            <a:r>
              <a:rPr lang="fi-FI" dirty="0">
                <a:latin typeface="Raleway"/>
              </a:rPr>
              <a:t>Organisoituminen</a:t>
            </a:r>
          </a:p>
          <a:p>
            <a:pPr lvl="1"/>
            <a:r>
              <a:rPr lang="fi-FI" dirty="0">
                <a:latin typeface="Raleway"/>
              </a:rPr>
              <a:t>Palveluiden saatavuus</a:t>
            </a:r>
          </a:p>
          <a:p>
            <a:pPr lvl="1"/>
            <a:r>
              <a:rPr lang="fi-FI" dirty="0">
                <a:latin typeface="Raleway"/>
              </a:rPr>
              <a:t>Palveluketjut</a:t>
            </a:r>
          </a:p>
          <a:p>
            <a:pPr lvl="1"/>
            <a:r>
              <a:rPr lang="fi-FI" dirty="0">
                <a:latin typeface="Raleway"/>
              </a:rPr>
              <a:t>Lasten, nuorten ja perheiden palvelut</a:t>
            </a:r>
            <a:endParaRPr lang="fi-FI" dirty="0"/>
          </a:p>
          <a:p>
            <a:pPr lvl="1"/>
            <a:r>
              <a:rPr lang="fi-FI" dirty="0">
                <a:latin typeface="Raleway"/>
              </a:rPr>
              <a:t>Tulevaisuuden kotona asumista tukevat palvelut iäkkäille -hanke</a:t>
            </a:r>
            <a:endParaRPr lang="fi-FI" dirty="0">
              <a:solidFill>
                <a:srgbClr val="000000"/>
              </a:solidFill>
              <a:latin typeface="Raleway"/>
            </a:endParaRPr>
          </a:p>
          <a:p>
            <a:pPr lvl="1"/>
            <a:r>
              <a:rPr lang="fi-FI" dirty="0">
                <a:latin typeface="Raleway"/>
              </a:rPr>
              <a:t>Järjestöt mukana palveluiden kehittämisessä</a:t>
            </a:r>
          </a:p>
          <a:p>
            <a:pPr lvl="1"/>
            <a:r>
              <a:rPr lang="fi-FI" dirty="0">
                <a:latin typeface="Raleway"/>
              </a:rPr>
              <a:t>Viestintä</a:t>
            </a:r>
          </a:p>
          <a:p>
            <a:endParaRPr lang="en-FI" dirty="0"/>
          </a:p>
        </p:txBody>
      </p:sp>
      <p:pic>
        <p:nvPicPr>
          <p:cNvPr id="5" name="Graphic 715">
            <a:extLst>
              <a:ext uri="{FF2B5EF4-FFF2-40B4-BE49-F238E27FC236}">
                <a16:creationId xmlns:a16="http://schemas.microsoft.com/office/drawing/2014/main" id="{081D53FF-51C5-46CD-9B4E-CCADD17B9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44057"/>
            <a:ext cx="4309110" cy="44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cxnSpLocks/>
            <a:endCxn id="35" idx="0"/>
          </p:cNvCxnSpPr>
          <p:nvPr/>
        </p:nvCxnSpPr>
        <p:spPr>
          <a:xfrm>
            <a:off x="2950484" y="1996466"/>
            <a:ext cx="1" cy="178757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endCxn id="38" idx="0"/>
          </p:cNvCxnSpPr>
          <p:nvPr/>
        </p:nvCxnSpPr>
        <p:spPr>
          <a:xfrm>
            <a:off x="5705802" y="1880907"/>
            <a:ext cx="0" cy="309825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endCxn id="20" idx="0"/>
          </p:cNvCxnSpPr>
          <p:nvPr/>
        </p:nvCxnSpPr>
        <p:spPr>
          <a:xfrm>
            <a:off x="8448344" y="1885608"/>
            <a:ext cx="0" cy="289615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7" y="478150"/>
            <a:ext cx="11007492" cy="709202"/>
          </a:xfrm>
        </p:spPr>
        <p:txBody>
          <a:bodyPr/>
          <a:lstStyle/>
          <a:p>
            <a:r>
              <a:rPr lang="fi-FI" dirty="0"/>
              <a:t>Palveluiden saatavuus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0" y="6349054"/>
            <a:ext cx="2743200" cy="365125"/>
          </a:xfrm>
        </p:spPr>
        <p:txBody>
          <a:bodyPr/>
          <a:lstStyle/>
          <a:p>
            <a:fld id="{73E1F049-334F-4B83-A661-7816FBBF1B3B}" type="slidenum">
              <a:rPr lang="fi-FI" smtClean="0"/>
              <a:t>20</a:t>
            </a:fld>
            <a:endParaRPr lang="fi-FI"/>
          </a:p>
        </p:txBody>
      </p:sp>
      <p:sp>
        <p:nvSpPr>
          <p:cNvPr id="4" name="Rectangle: Rounded Corners 3"/>
          <p:cNvSpPr/>
          <p:nvPr/>
        </p:nvSpPr>
        <p:spPr>
          <a:xfrm>
            <a:off x="319195" y="2175607"/>
            <a:ext cx="11795991" cy="9067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: Rounded Corners 4"/>
          <p:cNvSpPr/>
          <p:nvPr/>
        </p:nvSpPr>
        <p:spPr>
          <a:xfrm>
            <a:off x="279134" y="3406912"/>
            <a:ext cx="11912866" cy="289465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357112" y="2321170"/>
            <a:ext cx="148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/>
              <a:t>Tavoitteet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12" y="3592942"/>
            <a:ext cx="148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 dirty="0"/>
              <a:t>Keskeiset toimenpiteet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1687340" y="1405245"/>
            <a:ext cx="2575105" cy="6641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Digitaaliset palvelut 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1662933" y="2175223"/>
            <a:ext cx="2575103" cy="4107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: Rounded Corners 36"/>
          <p:cNvSpPr/>
          <p:nvPr/>
        </p:nvSpPr>
        <p:spPr>
          <a:xfrm>
            <a:off x="4467128" y="1544830"/>
            <a:ext cx="2575103" cy="4594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Vastaanottojen moniammatillinen toimintamalli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418250" y="2190732"/>
            <a:ext cx="2575103" cy="40920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: Rounded Corners 19"/>
          <p:cNvSpPr/>
          <p:nvPr/>
        </p:nvSpPr>
        <p:spPr>
          <a:xfrm>
            <a:off x="7182246" y="2175223"/>
            <a:ext cx="2532195" cy="4107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: Rounded Corners 22"/>
          <p:cNvSpPr/>
          <p:nvPr/>
        </p:nvSpPr>
        <p:spPr>
          <a:xfrm>
            <a:off x="7146144" y="1535354"/>
            <a:ext cx="2532195" cy="5291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Asiakkuus-segmentointi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2121" y="2238725"/>
            <a:ext cx="24503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Täydentää perinteisiä sote-keskuspalveluita sekä sujuvoittaa ja nopeuttaa palvelun saamista.</a:t>
            </a:r>
          </a:p>
          <a:p>
            <a:pPr fontAlgn="t"/>
            <a:endParaRPr lang="fi-FI" sz="1200" b="1" dirty="0">
              <a:latin typeface="+mj-lt"/>
            </a:endParaRPr>
          </a:p>
          <a:p>
            <a:pPr fontAlgn="t"/>
            <a:r>
              <a:rPr lang="fi-FI" sz="1200" b="1" dirty="0">
                <a:latin typeface="+mj-lt"/>
              </a:rPr>
              <a:t>OmaKS.fi, Keski-Suomen digitaalinen sosiaali- ja terveyskeskus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Asiakaspalvelua digitaalisesti: </a:t>
            </a:r>
            <a:r>
              <a:rPr lang="fi-FI" sz="1200" dirty="0" err="1">
                <a:latin typeface="+mj-lt"/>
              </a:rPr>
              <a:t>Chatbot</a:t>
            </a:r>
            <a:r>
              <a:rPr lang="fi-FI" sz="1200" dirty="0">
                <a:latin typeface="+mj-lt"/>
              </a:rPr>
              <a:t>, </a:t>
            </a:r>
            <a:r>
              <a:rPr lang="fi-FI" sz="1200" dirty="0" err="1">
                <a:latin typeface="+mj-lt"/>
              </a:rPr>
              <a:t>chat</a:t>
            </a:r>
            <a:r>
              <a:rPr lang="fi-FI" sz="1200" dirty="0">
                <a:latin typeface="+mj-lt"/>
              </a:rPr>
              <a:t>, Omaolo, sähköiset yhteydenottopyynnöt, videovastaanotot, omahoito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Jyväskylä, Hankasalmi, Uurainen, laajenee Keski-Suomen hyvinvointialueelle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Lääkäri, hoitaja, sosiaaliohjaaja, elämäntapaohjaus, perhetyöntekijä. Jatkossa kohti kohdennettuja, eri ikäryhmille suunnattuja digipalveluita</a:t>
            </a:r>
          </a:p>
          <a:p>
            <a:pPr fontAlgn="t"/>
            <a:endParaRPr lang="fi-FI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008" y="2321170"/>
            <a:ext cx="2389223" cy="45089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ea typeface="+mn-lt"/>
                <a:cs typeface="+mn-lt"/>
              </a:rPr>
              <a:t>Tarkastella asiakkaan hoitoa ja palvelua yksilöllisistä lähtökohdista, sekä tunnistaa pysyvästä hoitosuhteesta hyötyvät asukkaat</a:t>
            </a:r>
            <a:endParaRPr lang="fi-FI" sz="1200" dirty="0">
              <a:latin typeface="+mj-lt"/>
            </a:endParaRPr>
          </a:p>
          <a:p>
            <a:pPr fontAlgn="t"/>
            <a:endParaRPr lang="fi-FI" sz="1200" dirty="0">
              <a:latin typeface="+mj-lt"/>
              <a:cs typeface="Arial" panose="020B0604020202020204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Asukkaan hoidon- ja palvelutarvetta tarkastellaan kerralla kokonaisvaltaisesti ja monipuolisesti </a:t>
            </a:r>
            <a:endParaRPr lang="fi-FI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Hyödynnetään eri ammattilaisia asian ratkaisemisessa</a:t>
            </a:r>
            <a:endParaRPr lang="fi-FI" sz="1200" dirty="0">
              <a:latin typeface="+mj-lt"/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</a:rPr>
              <a:t>Asukkaan asian hoitaminen käynnistetään ensimmäisestä kontaktista jonoon siirtämisen sijasta</a:t>
            </a:r>
            <a:endParaRPr lang="fi-FI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latin typeface="+mj-lt"/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dirty="0">
              <a:latin typeface="+mj-lt"/>
            </a:endParaRPr>
          </a:p>
          <a:p>
            <a:pPr fontAlgn="t"/>
            <a:r>
              <a:rPr lang="fi-FI" sz="1200" dirty="0">
                <a:latin typeface="+mj-lt"/>
              </a:rPr>
              <a:t>  </a:t>
            </a:r>
            <a:endParaRPr lang="fi-FI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7987" y="2392613"/>
            <a:ext cx="243035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Palveluiden kohdentuminen, oikeat palveluiden oikeille asiakkaille, oikeaan aikaan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Asiakaslähtöisen toiminnan lisääminen</a:t>
            </a:r>
          </a:p>
          <a:p>
            <a:pPr fontAlgn="t"/>
            <a:endParaRPr lang="fi-FI" sz="1200" dirty="0">
              <a:latin typeface="+mj-lt"/>
              <a:cs typeface="Arial"/>
            </a:endParaRPr>
          </a:p>
          <a:p>
            <a:pPr fontAlgn="t"/>
            <a:endParaRPr lang="fi-FI" sz="1200" dirty="0">
              <a:latin typeface="+mj-lt"/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Asiakkaan tarvitsemat palvelut voidaan suunnitella aikaisempaa tehokkaammin huomioiden  tarjolla olevat etä- ja lähipalvelut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Asiakkuus muodostuu asiakkaan ja ammattilaisen arvioista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Työkalun avulla asiakkaan pärjäämistä arvioidaan sekä hänen omien voimavarojensa näkökulmasta että hoidon vaativuuden näkökulmasta </a:t>
            </a:r>
          </a:p>
        </p:txBody>
      </p:sp>
      <p:sp>
        <p:nvSpPr>
          <p:cNvPr id="21" name="Rectangle: Rounded Corners 22">
            <a:extLst>
              <a:ext uri="{FF2B5EF4-FFF2-40B4-BE49-F238E27FC236}">
                <a16:creationId xmlns:a16="http://schemas.microsoft.com/office/drawing/2014/main" id="{2A745688-11B1-408D-938C-1B73EB067188}"/>
              </a:ext>
            </a:extLst>
          </p:cNvPr>
          <p:cNvSpPr/>
          <p:nvPr/>
        </p:nvSpPr>
        <p:spPr>
          <a:xfrm>
            <a:off x="9748670" y="1330929"/>
            <a:ext cx="2366520" cy="7689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Seksuaaliterveysneuvonnan kehittäminen ja ilmainen ehkäisy alle 22-vuotiaille</a:t>
            </a:r>
          </a:p>
        </p:txBody>
      </p: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EA1F2E47-580B-44AE-ACFC-BFB84B16720C}"/>
              </a:ext>
            </a:extLst>
          </p:cNvPr>
          <p:cNvSpPr/>
          <p:nvPr/>
        </p:nvSpPr>
        <p:spPr>
          <a:xfrm>
            <a:off x="9857290" y="2190732"/>
            <a:ext cx="2175946" cy="4098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FDA21735-369B-4650-903E-D47489E1AA72}"/>
              </a:ext>
            </a:extLst>
          </p:cNvPr>
          <p:cNvSpPr txBox="1"/>
          <p:nvPr/>
        </p:nvSpPr>
        <p:spPr>
          <a:xfrm>
            <a:off x="9958314" y="2355988"/>
            <a:ext cx="2116810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Tarjota yhtäläiset oikeudet saada laadukasta neuvontaa ja ohjausta sekä mahdollistaa digitaalinen asiointi seksuaaliterveyden asioissa</a:t>
            </a:r>
          </a:p>
          <a:p>
            <a:pPr fontAlgn="t"/>
            <a:endParaRPr lang="fi-FI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Seksuaali-terveysneuvonnan kehittäminen ja osaamisen vahvistaminen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Digitaalisten seksuaaliterveys-palveluiden 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Ilmainen ehkäisy alle 22-vuotiaille kaikkiin kuntiin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j-lt"/>
                <a:cs typeface="Arial"/>
              </a:rPr>
              <a:t>Seksitautien ennaltaehkäisy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dirty="0">
              <a:latin typeface="+mj-lt"/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dirty="0">
              <a:latin typeface="+mj-lt"/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08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401E9-A87B-4E28-B701-A9D7A46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Palveluketjut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68106-AAF9-4B68-B833-982FD0F5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Tulevaisuuden sosiaali- ja terveyskeskus -ohjelma</a:t>
            </a:r>
          </a:p>
        </p:txBody>
      </p:sp>
    </p:spTree>
    <p:extLst>
      <p:ext uri="{BB962C8B-B14F-4D97-AF65-F5344CB8AC3E}">
        <p14:creationId xmlns:p14="http://schemas.microsoft.com/office/powerpoint/2010/main" val="267490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34" idx="2"/>
            <a:endCxn id="35" idx="0"/>
          </p:cNvCxnSpPr>
          <p:nvPr/>
        </p:nvCxnSpPr>
        <p:spPr>
          <a:xfrm flipH="1">
            <a:off x="3509552" y="2057185"/>
            <a:ext cx="1" cy="125334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2"/>
            <a:endCxn id="38" idx="0"/>
          </p:cNvCxnSpPr>
          <p:nvPr/>
        </p:nvCxnSpPr>
        <p:spPr>
          <a:xfrm>
            <a:off x="6359316" y="2069434"/>
            <a:ext cx="0" cy="135920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20" idx="0"/>
          </p:cNvCxnSpPr>
          <p:nvPr/>
        </p:nvCxnSpPr>
        <p:spPr>
          <a:xfrm flipH="1">
            <a:off x="9209081" y="2067263"/>
            <a:ext cx="8193" cy="117881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7" y="548306"/>
            <a:ext cx="11007492" cy="709202"/>
          </a:xfrm>
        </p:spPr>
        <p:txBody>
          <a:bodyPr/>
          <a:lstStyle/>
          <a:p>
            <a:r>
              <a:rPr lang="fi-FI"/>
              <a:t>Palveluketjut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E1F049-334F-4B83-A661-7816FBBF1B3B}" type="slidenum">
              <a:rPr lang="fi-FI" smtClean="0"/>
              <a:t>22</a:t>
            </a:fld>
            <a:endParaRPr lang="fi-FI"/>
          </a:p>
        </p:txBody>
      </p:sp>
      <p:sp>
        <p:nvSpPr>
          <p:cNvPr id="4" name="Rectangle: Rounded Corners 3"/>
          <p:cNvSpPr/>
          <p:nvPr/>
        </p:nvSpPr>
        <p:spPr>
          <a:xfrm>
            <a:off x="878263" y="2182902"/>
            <a:ext cx="9938894" cy="11156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: Rounded Corners 4"/>
          <p:cNvSpPr/>
          <p:nvPr/>
        </p:nvSpPr>
        <p:spPr>
          <a:xfrm>
            <a:off x="838201" y="3414208"/>
            <a:ext cx="9978956" cy="289465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916179" y="2328466"/>
            <a:ext cx="148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/>
              <a:t>Tavoitteet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179" y="3600238"/>
            <a:ext cx="148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/>
              <a:t>Keskeiset toimenpiteet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2222000" y="1605549"/>
            <a:ext cx="2575105" cy="451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Diabetes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2222000" y="2182519"/>
            <a:ext cx="2575103" cy="4107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: Rounded Corners 36"/>
          <p:cNvSpPr/>
          <p:nvPr/>
        </p:nvSpPr>
        <p:spPr>
          <a:xfrm>
            <a:off x="5071764" y="1617798"/>
            <a:ext cx="2575103" cy="451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Mielenterveys- ja päihdepalvelut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5071764" y="2205354"/>
            <a:ext cx="2575103" cy="40920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: Rounded Corners 19"/>
          <p:cNvSpPr/>
          <p:nvPr/>
        </p:nvSpPr>
        <p:spPr>
          <a:xfrm>
            <a:off x="7942983" y="2185144"/>
            <a:ext cx="2532195" cy="4107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: Rounded Corners 22"/>
          <p:cNvSpPr/>
          <p:nvPr/>
        </p:nvSpPr>
        <p:spPr>
          <a:xfrm>
            <a:off x="7951176" y="1615627"/>
            <a:ext cx="2532195" cy="451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Palliatiivinen hoito ja saattohoito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1188" y="2298157"/>
            <a:ext cx="22767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Asukkaat saavat tukea elämäntapamuutostensa toteuttamiseen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Yhtenäinen tyypin 2 diabeteksen hoito- ja palveluketju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Hoidon laadun paraneminen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/>
          </a:p>
          <a:p>
            <a:pPr fontAlgn="t"/>
            <a:endParaRPr lang="fi-FI" sz="100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Sote-keskuksissa systemaattinen elämäntapaohjausprosessi (digitaalisesti/lähipalveluna toteutettavat ikäryhmittäiset pilotit, yksilö-/ryhmämuotoinen ohjaus)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Sähköisen asioinnin ja omahoidon mahdollisuuksien lisääminen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Ammattilaisten osaamisen vahvistaminen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Systemaattinen laatutyöskentely, vaikuttavuuden arviointi ja seuranta (esim. </a:t>
            </a:r>
            <a:r>
              <a:rPr lang="fi-FI" sz="1000" err="1"/>
              <a:t>Logex</a:t>
            </a:r>
            <a:r>
              <a:rPr lang="fi-FI" sz="1000"/>
              <a:t>, Terveyshyötyarvio)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Diabeteskeskuksen valmistelu vaativan diabeteksen hoitoon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/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/>
          </a:p>
        </p:txBody>
      </p:sp>
      <p:sp>
        <p:nvSpPr>
          <p:cNvPr id="25" name="TextBox 24"/>
          <p:cNvSpPr txBox="1"/>
          <p:nvPr/>
        </p:nvSpPr>
        <p:spPr>
          <a:xfrm>
            <a:off x="5212075" y="2328466"/>
            <a:ext cx="2340345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Mielenterveys- ja päihdepalvelujen palveluketjun yhtenäistyminen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/>
              <a:t>Varhaisen tuen ja matalan kynnyksen palveluiden vahvistuminen ja saatavuuden paraneminen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Mielenterveys- ja päihdepalveluiden ensilinjan vahvistaminen </a:t>
            </a:r>
            <a:endParaRPr lang="fi-FI" sz="10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Perustason osaamisen lisääminen ja vahvistaminen </a:t>
            </a:r>
            <a:endParaRPr lang="fi-FI" sz="10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Yhtenäistetään arvioinnin, tutkimisen, hoidon ja palveluohjauksen malleja maakunnallisessa kehittäjäverkostossa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Vahvistetaan järjestöjen ja kokemusasiantuntijoiden roolia kehittämistyössä ja palveluiden rakenteissa</a:t>
            </a:r>
            <a:endParaRPr lang="fi-FI" sz="10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/>
          </a:p>
        </p:txBody>
      </p:sp>
      <p:sp>
        <p:nvSpPr>
          <p:cNvPr id="26" name="TextBox 25"/>
          <p:cNvSpPr txBox="1"/>
          <p:nvPr/>
        </p:nvSpPr>
        <p:spPr>
          <a:xfrm>
            <a:off x="8182647" y="2328466"/>
            <a:ext cx="23007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Laadukkaat elämän loppuvaiheen palvelut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Yhtenäinen palliatiivisen hoidon ja saattohoidon palveluketju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 dirty="0"/>
          </a:p>
          <a:p>
            <a:pPr fontAlgn="t"/>
            <a:endParaRPr lang="fi-FI" sz="1000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Palliatiivisen keskuksen valmistelu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Palliatiivinen poliklinikka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Kotisairaala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Erityistason vuodeosastopaikat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Psykososiaalinen tuki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Alueellisten työryhmien (osasto, kotisairaala, kotihoito, </a:t>
            </a:r>
            <a:r>
              <a:rPr lang="fi-FI" sz="1000" dirty="0" err="1"/>
              <a:t>asumispal-velut</a:t>
            </a:r>
            <a:r>
              <a:rPr lang="fi-FI" sz="1000" dirty="0"/>
              <a:t>) työskentely hoidon ja palveluiden laadun parantamiseksi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Ensihoidon saattohoitoprotokolla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Yhtenäiset ohjeet ja kirjaamis-käytännöt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000" dirty="0"/>
              <a:t>Kotisairaalatoiminnan laajentaminen, satelliittiyksiköt (</a:t>
            </a:r>
            <a:r>
              <a:rPr lang="fi-FI" sz="1000" dirty="0" err="1"/>
              <a:t>Kys</a:t>
            </a:r>
            <a:r>
              <a:rPr lang="fi-FI" sz="1000" dirty="0"/>
              <a:t> </a:t>
            </a:r>
            <a:r>
              <a:rPr lang="fi-FI" sz="1000" dirty="0" err="1"/>
              <a:t>ervan</a:t>
            </a:r>
            <a:r>
              <a:rPr lang="fi-FI" sz="1000" dirty="0"/>
              <a:t> hankerahoitusta)</a:t>
            </a:r>
          </a:p>
        </p:txBody>
      </p:sp>
    </p:spTree>
    <p:extLst>
      <p:ext uri="{BB962C8B-B14F-4D97-AF65-F5344CB8AC3E}">
        <p14:creationId xmlns:p14="http://schemas.microsoft.com/office/powerpoint/2010/main" val="294810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401E9-A87B-4E28-B701-A9D7A46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Lapset, nuoret ja perheet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68106-AAF9-4B68-B833-982FD0F5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Tulevaisuuden sosiaali- ja terveyskeskus -ohjelma</a:t>
            </a:r>
          </a:p>
        </p:txBody>
      </p:sp>
    </p:spTree>
    <p:extLst>
      <p:ext uri="{BB962C8B-B14F-4D97-AF65-F5344CB8AC3E}">
        <p14:creationId xmlns:p14="http://schemas.microsoft.com/office/powerpoint/2010/main" val="258380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</p:cNvCxnSpPr>
          <p:nvPr/>
        </p:nvCxnSpPr>
        <p:spPr>
          <a:xfrm>
            <a:off x="10351130" y="1983664"/>
            <a:ext cx="0" cy="309949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920147" y="1952623"/>
            <a:ext cx="8170" cy="263560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stCxn id="37" idx="2"/>
            <a:endCxn id="38" idx="0"/>
          </p:cNvCxnSpPr>
          <p:nvPr/>
        </p:nvCxnSpPr>
        <p:spPr>
          <a:xfrm>
            <a:off x="5461369" y="2094949"/>
            <a:ext cx="1" cy="87042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7" y="548306"/>
            <a:ext cx="11007492" cy="709202"/>
          </a:xfrm>
        </p:spPr>
        <p:txBody>
          <a:bodyPr/>
          <a:lstStyle/>
          <a:p>
            <a:r>
              <a:rPr lang="fi-FI" dirty="0"/>
              <a:t>Lasten, nuorten ja perheiden palvelut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E1F049-334F-4B83-A661-7816FBBF1B3B}" type="slidenum">
              <a:rPr lang="fi-FI" smtClean="0"/>
              <a:t>24</a:t>
            </a:fld>
            <a:endParaRPr lang="fi-FI"/>
          </a:p>
        </p:txBody>
      </p:sp>
      <p:sp>
        <p:nvSpPr>
          <p:cNvPr id="4" name="Rectangle: Rounded Corners 3"/>
          <p:cNvSpPr/>
          <p:nvPr/>
        </p:nvSpPr>
        <p:spPr>
          <a:xfrm>
            <a:off x="350874" y="2182903"/>
            <a:ext cx="11632013" cy="9067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: Rounded Corners 4"/>
          <p:cNvSpPr/>
          <p:nvPr/>
        </p:nvSpPr>
        <p:spPr>
          <a:xfrm>
            <a:off x="350874" y="3414208"/>
            <a:ext cx="11632019" cy="289465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602338" y="2325451"/>
            <a:ext cx="148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/>
              <a:t>Tavoitteet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245" y="3639705"/>
            <a:ext cx="110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/>
              <a:t>Keskeiset toimenpiteet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1760638" y="1625083"/>
            <a:ext cx="2356628" cy="451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Perhekeskustoiminta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1760638" y="2216183"/>
            <a:ext cx="2492276" cy="40822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: Rounded Corners 36"/>
          <p:cNvSpPr/>
          <p:nvPr/>
        </p:nvSpPr>
        <p:spPr>
          <a:xfrm>
            <a:off x="4315724" y="1610033"/>
            <a:ext cx="2291289" cy="4849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Monitoimijainen yhteistyö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393307" y="2181991"/>
            <a:ext cx="2136125" cy="40838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: Rounded Corners 19"/>
          <p:cNvSpPr/>
          <p:nvPr/>
        </p:nvSpPr>
        <p:spPr>
          <a:xfrm>
            <a:off x="9156982" y="2155977"/>
            <a:ext cx="2684140" cy="41133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: Rounded Corners 22"/>
          <p:cNvSpPr/>
          <p:nvPr/>
        </p:nvSpPr>
        <p:spPr>
          <a:xfrm>
            <a:off x="9310017" y="1632482"/>
            <a:ext cx="2378070" cy="451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Työmenetelmien levittäminen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4537" y="2397548"/>
            <a:ext cx="2384397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Yhteensovitettu lapsiperhepalveluiden kokonaisuus</a:t>
            </a:r>
          </a:p>
          <a:p>
            <a:endParaRPr lang="fi-FI" sz="1200" dirty="0"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/>
              <a:t>Lapsiperhepalveluiden yhteensovittaminen perhekeskustoimintamallin mukaisesti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Kohtaamispaikkatoiminnan kehittäminen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Perhekeskustoiminnan toimintasuunnitelman valmistelu</a:t>
            </a:r>
            <a:endParaRPr lang="fi-FI" sz="1200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/>
              <a:t>Lasten ja perheinen digitaaliset palvelut</a:t>
            </a:r>
            <a:endParaRPr lang="fi-FI" sz="1200" dirty="0"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dirty="0"/>
              <a:t>Nuorten digitaaliset palvelut</a:t>
            </a:r>
            <a:endParaRPr lang="fi-FI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Ohjauksen ja neuvonnan kehittäminen</a:t>
            </a:r>
          </a:p>
          <a:p>
            <a:endParaRPr lang="fi-FI" sz="1200" dirty="0">
              <a:cs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000" dirty="0">
              <a:cs typeface="Arial" panose="020B0604020202020204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F18343D0-EB46-4F00-99EC-EF6ED7B26B31}"/>
              </a:ext>
            </a:extLst>
          </p:cNvPr>
          <p:cNvSpPr txBox="1"/>
          <p:nvPr/>
        </p:nvSpPr>
        <p:spPr>
          <a:xfrm>
            <a:off x="9348832" y="2305247"/>
            <a:ext cx="249229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Psykososiaalisen tuen ja hoidon työmenetelmien levittäminen ammattilaisille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Lapset puheeksi –menetelmän koulutus </a:t>
            </a:r>
            <a:r>
              <a:rPr lang="fi-FI" sz="1200" dirty="0" err="1"/>
              <a:t>sisote</a:t>
            </a:r>
            <a:r>
              <a:rPr lang="fi-FI" sz="1200" dirty="0"/>
              <a:t>-ammattilaisille </a:t>
            </a:r>
            <a:endParaRPr lang="fi-FI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</a:rPr>
              <a:t>IPC-koulutus</a:t>
            </a:r>
            <a:r>
              <a:rPr lang="fi-FI" sz="1200" dirty="0"/>
              <a:t> (</a:t>
            </a:r>
            <a:r>
              <a:rPr lang="fi-FI" sz="1200" dirty="0" err="1"/>
              <a:t>Interpersonal</a:t>
            </a:r>
            <a:r>
              <a:rPr lang="fi-FI" sz="1200" dirty="0"/>
              <a:t> </a:t>
            </a:r>
            <a:r>
              <a:rPr lang="fi-FI" sz="1200" dirty="0" err="1"/>
              <a:t>Counceling</a:t>
            </a:r>
            <a:r>
              <a:rPr lang="fi-FI" sz="1200" dirty="0"/>
              <a:t>, interpersoonallinen ohjaus), mielialan laskun ensioireisiin 13–18-vuotiaille nuorille oppilas- ja opiskelijahuollon, koulu- ja opiskeluterveydenhuollon sekä nuorisovastaanoton ammattilaisille</a:t>
            </a:r>
            <a:endParaRPr lang="fi-FI" sz="1200" dirty="0">
              <a:solidFill>
                <a:srgbClr val="FF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Cool </a:t>
            </a:r>
            <a:r>
              <a:rPr lang="fi-FI" sz="1200" dirty="0" err="1"/>
              <a:t>Kids</a:t>
            </a:r>
            <a:r>
              <a:rPr lang="fi-FI" sz="1200" dirty="0"/>
              <a:t> -menetelmä ahdistuksen hoitoon </a:t>
            </a:r>
            <a:r>
              <a:rPr lang="fi-FI" sz="1200" dirty="0">
                <a:solidFill>
                  <a:srgbClr val="000000"/>
                </a:solidFill>
              </a:rPr>
              <a:t>7-17-vuotiaille</a:t>
            </a:r>
            <a:endParaRPr lang="fi-FI" sz="1200" dirty="0">
              <a:solidFill>
                <a:srgbClr val="FF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Neuvokas Perhe -menetelmä, elämäntapaohjaus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cs typeface="Arial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30B51DE6-834D-41F1-8634-5236B17ECDBA}"/>
              </a:ext>
            </a:extLst>
          </p:cNvPr>
          <p:cNvSpPr txBox="1"/>
          <p:nvPr/>
        </p:nvSpPr>
        <p:spPr>
          <a:xfrm>
            <a:off x="4502401" y="2356987"/>
            <a:ext cx="1926215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cs typeface="Arial"/>
              </a:rPr>
              <a:t>Monitoimijaisen yhteistyön vahvistaminen</a:t>
            </a:r>
          </a:p>
          <a:p>
            <a:endParaRPr lang="fi-FI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Monitoimijaisen palvelutarpeen arvioinnin 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Varhaisen tuen monitoimijainen tiimimalli</a:t>
            </a:r>
            <a:endParaRPr lang="fi-FI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Muu monitoimijainen yhteistyö osana lasten, nuorten ja perheiden palveluita</a:t>
            </a:r>
            <a:endParaRPr lang="fi-FI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cs typeface="Arial"/>
            </a:endParaRPr>
          </a:p>
        </p:txBody>
      </p:sp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C1890D87-B80B-4A57-8927-D92CF68ADDB2}"/>
              </a:ext>
            </a:extLst>
          </p:cNvPr>
          <p:cNvSpPr/>
          <p:nvPr/>
        </p:nvSpPr>
        <p:spPr>
          <a:xfrm>
            <a:off x="6644285" y="2221100"/>
            <a:ext cx="2370926" cy="40544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50" dirty="0">
                <a:solidFill>
                  <a:schemeClr val="tx1"/>
                </a:solidFill>
                <a:cs typeface="Arial"/>
              </a:rPr>
              <a:t>Lasten ja nuorten mielenterveyden tukemisen vahvistuminen perustasolla</a:t>
            </a:r>
          </a:p>
          <a:p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50" dirty="0">
                <a:solidFill>
                  <a:schemeClr val="tx1"/>
                </a:solidFill>
              </a:rPr>
              <a:t>Lasten ja nuorten mielenterveys- ja päihdepalvelu hoito- ja palvelupolun valmistelu alkaa</a:t>
            </a: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50" dirty="0">
                <a:solidFill>
                  <a:schemeClr val="tx1"/>
                </a:solidFill>
              </a:rPr>
              <a:t>Perustason lasten ja nuorten mielenterveyden tukea vahvistetaan jalkautuvien erityistyöntekijöiden työn avulla</a:t>
            </a: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50" dirty="0">
                <a:solidFill>
                  <a:schemeClr val="tx1"/>
                </a:solidFill>
              </a:rPr>
              <a:t>Lasten ja nuorten neuropsykiatrisen tuen ja hoidon palvelu- ja hoitopolun sekä-palveluiden kehittäminen käynnistyy</a:t>
            </a: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3" name="Rectangle: Rounded Corners 22">
            <a:extLst>
              <a:ext uri="{FF2B5EF4-FFF2-40B4-BE49-F238E27FC236}">
                <a16:creationId xmlns:a16="http://schemas.microsoft.com/office/drawing/2014/main" id="{6011ACDD-538A-4386-9044-10F58F81B90C}"/>
              </a:ext>
            </a:extLst>
          </p:cNvPr>
          <p:cNvSpPr/>
          <p:nvPr/>
        </p:nvSpPr>
        <p:spPr>
          <a:xfrm>
            <a:off x="6717215" y="1585726"/>
            <a:ext cx="2378070" cy="5568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endParaRPr lang="fi-FI" sz="1200" b="1">
              <a:solidFill>
                <a:schemeClr val="tx1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fi-FI" sz="1200" b="1">
                <a:solidFill>
                  <a:schemeClr val="tx1"/>
                </a:solidFill>
              </a:rPr>
              <a:t>Mielenterveys- ja päihde- palvelut</a:t>
            </a:r>
          </a:p>
          <a:p>
            <a:pPr algn="ctr"/>
            <a:endParaRPr lang="fi-FI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B47C7-6334-4027-8692-97AAC127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6" y="790640"/>
            <a:ext cx="11007492" cy="70920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fi-FI" dirty="0">
                <a:latin typeface="Raleway" panose="020B0503030101060003" pitchFamily="34" charset="0"/>
              </a:rPr>
              <a:t>Tulevaisuuden kotona asumista tukevat palvelut iäkkäille -hanke</a:t>
            </a:r>
            <a:endParaRPr lang="fi-FI" dirty="0">
              <a:solidFill>
                <a:srgbClr val="000000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963CCF-36AD-4AB4-8D1F-94CFCDC78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652903"/>
            <a:ext cx="11361588" cy="47686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Raleway"/>
              </a:rPr>
              <a:t>Tavoitteena varmistaa asiakaslähtöiset ja yhdenmukaisesti tuotettavat kotona asumista tukevat, laadukkaat palvelut Keski-Suomen hyvinvointialueella</a:t>
            </a:r>
          </a:p>
          <a:p>
            <a:r>
              <a:rPr lang="fi-FI" dirty="0">
                <a:latin typeface="Raleway"/>
              </a:rPr>
              <a:t>Keskeisinä toimenpiteinä kotona asumisen tukemisen toimintamallien jalkauttaminen, muun muassa</a:t>
            </a:r>
          </a:p>
          <a:p>
            <a:pPr lvl="1"/>
            <a:r>
              <a:rPr lang="fi-FI" dirty="0">
                <a:latin typeface="Raleway"/>
              </a:rPr>
              <a:t>Palveluohjaus</a:t>
            </a:r>
          </a:p>
          <a:p>
            <a:pPr lvl="1"/>
            <a:r>
              <a:rPr lang="fi-FI" dirty="0">
                <a:latin typeface="Raleway"/>
              </a:rPr>
              <a:t>Digi- ja teknologiakeskus</a:t>
            </a:r>
          </a:p>
          <a:p>
            <a:pPr lvl="1"/>
            <a:r>
              <a:rPr lang="fi-FI" dirty="0">
                <a:latin typeface="Raleway"/>
              </a:rPr>
              <a:t>Muistihoitajaverkosto</a:t>
            </a:r>
          </a:p>
          <a:p>
            <a:pPr lvl="1"/>
            <a:r>
              <a:rPr lang="fi-FI" dirty="0">
                <a:latin typeface="Raleway"/>
              </a:rPr>
              <a:t>Kotisairaalan hoidon tarpeenarviointi (KOHTA)</a:t>
            </a:r>
          </a:p>
          <a:p>
            <a:pPr lvl="1"/>
            <a:r>
              <a:rPr lang="fi-FI" dirty="0">
                <a:latin typeface="Raleway"/>
              </a:rPr>
              <a:t>Moniammatillinen toimintamalli erityisosaamista vaativille asiakasryhmille</a:t>
            </a:r>
            <a:endParaRPr lang="fi-FI" dirty="0"/>
          </a:p>
          <a:p>
            <a:r>
              <a:rPr lang="fi-FI" dirty="0">
                <a:latin typeface="Raleway"/>
              </a:rPr>
              <a:t>Palveluita tuottaa osaava ja riittävä henkilöstö, joka tietää tavoitteet, tuntee ja osaa toimintamallit sekä tiedostaa oman roolinsa. Palveluiden tuottamisessa huomioidaan turvallisuus ja laatu</a:t>
            </a:r>
          </a:p>
        </p:txBody>
      </p:sp>
    </p:spTree>
    <p:extLst>
      <p:ext uri="{BB962C8B-B14F-4D97-AF65-F5344CB8AC3E}">
        <p14:creationId xmlns:p14="http://schemas.microsoft.com/office/powerpoint/2010/main" val="259008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fi-FI">
                <a:cs typeface="Calibri Light"/>
              </a:rPr>
              <a:t>Järjestöt palveluiden kehittämisessä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877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1BC2F-0C7F-4652-BD43-F2C5254B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cs typeface="Calibri Light"/>
              </a:rPr>
              <a:t>Järjestöt palveluiden kehittämisessä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71994A-62AC-4E5A-8866-0DD70A81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6" y="1408355"/>
            <a:ext cx="11007493" cy="5003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>
                <a:ea typeface="+mn-lt"/>
                <a:cs typeface="+mn-lt"/>
              </a:rPr>
              <a:t>Järjestöillä on keskeinen rooli palveluiden kehittämisessä</a:t>
            </a:r>
          </a:p>
          <a:p>
            <a:r>
              <a:rPr lang="fi-FI" sz="2800">
                <a:ea typeface="+mn-lt"/>
                <a:cs typeface="+mn-lt"/>
              </a:rPr>
              <a:t>Järjestöjen kanssa tehdään yhteistyötä ja käydään vuoropuhelua muun muassa hyvinvointialueen järjestö- ja osallisuusfoorumeissa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 sekä </a:t>
            </a:r>
            <a:r>
              <a:rPr lang="fi-FI" sz="2800">
                <a:ea typeface="+mn-lt"/>
                <a:cs typeface="+mn-lt"/>
              </a:rPr>
              <a:t>järjestöjen ja Keski-Suomen maakunnan kumppanuuspöydässä</a:t>
            </a:r>
          </a:p>
          <a:p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Järjestöt tuovat oman asiantuntemuksensa ja jäsenistönsä asiakaskokemustiedon palveluiden kehittämiseen </a:t>
            </a:r>
          </a:p>
          <a:p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Järjestöjen tarjoama tieto- ja neuvontatuki sekä muut palvelut kuten ryhmä- ja vertaistoiminta huomioidaan osana palvelukokonaisuutta</a:t>
            </a:r>
          </a:p>
        </p:txBody>
      </p:sp>
    </p:spTree>
    <p:extLst>
      <p:ext uri="{BB962C8B-B14F-4D97-AF65-F5344CB8AC3E}">
        <p14:creationId xmlns:p14="http://schemas.microsoft.com/office/powerpoint/2010/main" val="372334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71E00-AD79-4A66-A2D9-30D8D4ADCA1B}"/>
              </a:ext>
            </a:extLst>
          </p:cNvPr>
          <p:cNvSpPr/>
          <p:nvPr/>
        </p:nvSpPr>
        <p:spPr>
          <a:xfrm>
            <a:off x="3812355" y="980465"/>
            <a:ext cx="2507076" cy="20929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E2F88-E0D2-4DB3-8C51-AC02243FDB5B}"/>
              </a:ext>
            </a:extLst>
          </p:cNvPr>
          <p:cNvSpPr txBox="1"/>
          <p:nvPr/>
        </p:nvSpPr>
        <p:spPr>
          <a:xfrm>
            <a:off x="4077448" y="1103011"/>
            <a:ext cx="18158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 err="1">
                <a:latin typeface="Raleway" panose="020B0503030101060003" pitchFamily="34" charset="0"/>
              </a:rPr>
              <a:t>Järjestöfoorumit</a:t>
            </a:r>
            <a:endParaRPr lang="en-GB" sz="1600" b="1" dirty="0"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7B022-6521-49A8-8447-4B890AC1A022}"/>
              </a:ext>
            </a:extLst>
          </p:cNvPr>
          <p:cNvSpPr txBox="1"/>
          <p:nvPr/>
        </p:nvSpPr>
        <p:spPr>
          <a:xfrm>
            <a:off x="4115134" y="1573031"/>
            <a:ext cx="202933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</a:rPr>
              <a:t>Avoin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tapahtuma</a:t>
            </a:r>
            <a:r>
              <a:rPr lang="en-GB" sz="1400" dirty="0">
                <a:latin typeface="Raleway" panose="020B0503030101060003" pitchFamily="34" charset="0"/>
              </a:rPr>
              <a:t> </a:t>
            </a:r>
            <a:endParaRPr lang="en-US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</a:rPr>
              <a:t>Keskustelu</a:t>
            </a:r>
            <a:endParaRPr lang="en-GB" sz="1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</a:rPr>
              <a:t>Vuorovaikutus</a:t>
            </a:r>
            <a:endParaRPr lang="en-US" sz="140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73675C-CCAB-41AC-9AD7-0878980C35CD}"/>
              </a:ext>
            </a:extLst>
          </p:cNvPr>
          <p:cNvSpPr/>
          <p:nvPr/>
        </p:nvSpPr>
        <p:spPr>
          <a:xfrm>
            <a:off x="6839688" y="990717"/>
            <a:ext cx="2706312" cy="22900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6C344-8C48-418C-9B2B-53E1BF88087E}"/>
              </a:ext>
            </a:extLst>
          </p:cNvPr>
          <p:cNvSpPr txBox="1"/>
          <p:nvPr/>
        </p:nvSpPr>
        <p:spPr>
          <a:xfrm>
            <a:off x="7062819" y="1080589"/>
            <a:ext cx="302840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latin typeface="Raleway" panose="020B0503030101060003" pitchFamily="34" charset="0"/>
              </a:rPr>
              <a:t>Järjestöjen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asiantuntijaryhmä</a:t>
            </a:r>
            <a:endParaRPr lang="en-GB" sz="1600" b="1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  <a:cs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11DB8-EC92-4817-93BC-4507AF7732D5}"/>
              </a:ext>
            </a:extLst>
          </p:cNvPr>
          <p:cNvSpPr txBox="1"/>
          <p:nvPr/>
        </p:nvSpPr>
        <p:spPr>
          <a:xfrm>
            <a:off x="6876561" y="1718076"/>
            <a:ext cx="26479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</a:rPr>
              <a:t>Sote</a:t>
            </a:r>
            <a:r>
              <a:rPr lang="en-GB" sz="1400" dirty="0">
                <a:latin typeface="Raleway" panose="020B0503030101060003" pitchFamily="34" charset="0"/>
              </a:rPr>
              <a:t>- </a:t>
            </a:r>
            <a:r>
              <a:rPr lang="en-GB" sz="1400" dirty="0" err="1">
                <a:latin typeface="Raleway" panose="020B0503030101060003" pitchFamily="34" charset="0"/>
              </a:rPr>
              <a:t>ja</a:t>
            </a:r>
            <a:r>
              <a:rPr lang="en-GB" sz="1400" dirty="0">
                <a:latin typeface="Raleway" panose="020B0503030101060003" pitchFamily="34" charset="0"/>
              </a:rPr>
              <a:t> pela- </a:t>
            </a:r>
            <a:r>
              <a:rPr lang="en-GB" sz="1400" dirty="0" err="1">
                <a:latin typeface="Raleway" panose="020B0503030101060003" pitchFamily="34" charset="0"/>
              </a:rPr>
              <a:t>järjestöjen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edustuksellinen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toimielin</a:t>
            </a:r>
            <a:r>
              <a:rPr lang="en-GB" sz="1400" dirty="0">
                <a:latin typeface="Raleway" panose="020B0503030101060003" pitchFamily="34" charset="0"/>
              </a:rPr>
              <a:t>, 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Tiiviimpi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,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pitkäkestoisempi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dialogi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5B0930-B795-4D48-AF83-E7EF417913DC}"/>
              </a:ext>
            </a:extLst>
          </p:cNvPr>
          <p:cNvSpPr/>
          <p:nvPr/>
        </p:nvSpPr>
        <p:spPr>
          <a:xfrm>
            <a:off x="9952170" y="3016415"/>
            <a:ext cx="2001937" cy="16670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8E205-666F-48B6-81F1-B3E08EF62A5E}"/>
              </a:ext>
            </a:extLst>
          </p:cNvPr>
          <p:cNvSpPr txBox="1"/>
          <p:nvPr/>
        </p:nvSpPr>
        <p:spPr>
          <a:xfrm>
            <a:off x="9956080" y="3069169"/>
            <a:ext cx="17651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 err="1">
                <a:latin typeface="Raleway" panose="020B0503030101060003" pitchFamily="34" charset="0"/>
              </a:rPr>
              <a:t>Järjestö</a:t>
            </a:r>
            <a:r>
              <a:rPr lang="en-GB" sz="1600" b="1" dirty="0">
                <a:latin typeface="Raleway" panose="020B0503030101060003" pitchFamily="34" charset="0"/>
              </a:rPr>
              <a:t>- </a:t>
            </a:r>
            <a:r>
              <a:rPr lang="en-GB" sz="1600" b="1" dirty="0" err="1">
                <a:latin typeface="Raleway" panose="020B0503030101060003" pitchFamily="34" charset="0"/>
              </a:rPr>
              <a:t>yhdyshenkilöt</a:t>
            </a:r>
            <a:endParaRPr lang="en-GB" sz="1600" b="1" dirty="0">
              <a:latin typeface="Raleway" panose="020B0503030101060003" pitchFamily="34" charset="0"/>
            </a:endParaRPr>
          </a:p>
          <a:p>
            <a:pPr algn="l"/>
            <a:endParaRPr lang="en-GB" sz="1600" b="1" dirty="0">
              <a:latin typeface="Raleway" panose="020B050303010106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D8EBC-9DB5-45E0-B568-B86181B35B81}"/>
              </a:ext>
            </a:extLst>
          </p:cNvPr>
          <p:cNvSpPr txBox="1"/>
          <p:nvPr/>
        </p:nvSpPr>
        <p:spPr>
          <a:xfrm>
            <a:off x="9974223" y="3579263"/>
            <a:ext cx="17651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r>
              <a:rPr lang="en-GB" sz="1400" dirty="0" err="1">
                <a:latin typeface="Raleway" panose="020B0503030101060003" pitchFamily="34" charset="0"/>
                <a:cs typeface="Arial"/>
              </a:rPr>
              <a:t>Kontaktipiste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käytännön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asioissa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ja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arjessa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3CE114-406C-46ED-AAA6-64FB71779B06}"/>
              </a:ext>
            </a:extLst>
          </p:cNvPr>
          <p:cNvSpPr/>
          <p:nvPr/>
        </p:nvSpPr>
        <p:spPr>
          <a:xfrm>
            <a:off x="508462" y="3884426"/>
            <a:ext cx="4523914" cy="26104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008FB-7245-4060-AB3A-21FC9F94BFE9}"/>
              </a:ext>
            </a:extLst>
          </p:cNvPr>
          <p:cNvSpPr txBox="1"/>
          <p:nvPr/>
        </p:nvSpPr>
        <p:spPr>
          <a:xfrm>
            <a:off x="600388" y="3966488"/>
            <a:ext cx="4394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latin typeface="Raleway" panose="020B0503030101060003" pitchFamily="34" charset="0"/>
              </a:rPr>
              <a:t>Hyvinvointialueen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toiminnan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kehittäminen</a:t>
            </a:r>
            <a:endParaRPr lang="en-GB" sz="1600" b="1" dirty="0">
              <a:latin typeface="Raleway" panose="020B05030301010600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BE96D-BAB0-4409-B2E4-6E73F4AB4FA5}"/>
              </a:ext>
            </a:extLst>
          </p:cNvPr>
          <p:cNvSpPr txBox="1"/>
          <p:nvPr/>
        </p:nvSpPr>
        <p:spPr>
          <a:xfrm>
            <a:off x="648536" y="4307501"/>
            <a:ext cx="42810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 err="1">
                <a:latin typeface="Raleway" panose="020B0503030101060003" pitchFamily="34" charset="0"/>
              </a:rPr>
              <a:t>Järjestöedustus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erilaisissa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palvelupolkujen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ja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toimintamallien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kehittämiseen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liittyvissä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ryhmissä</a:t>
            </a:r>
            <a:r>
              <a:rPr lang="en-GB" sz="1400" dirty="0">
                <a:latin typeface="Raleway" panose="020B0503030101060003" pitchFamily="34" charset="0"/>
              </a:rPr>
              <a:t>, </a:t>
            </a:r>
            <a:r>
              <a:rPr lang="en-GB" sz="1400" dirty="0" err="1">
                <a:latin typeface="Raleway" panose="020B0503030101060003" pitchFamily="34" charset="0"/>
              </a:rPr>
              <a:t>muun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muassa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Tulevaisuuden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sote-keskus</a:t>
            </a:r>
            <a:r>
              <a:rPr lang="en-GB" sz="1400" dirty="0">
                <a:latin typeface="Raleway" panose="020B0503030101060003" pitchFamily="34" charset="0"/>
              </a:rPr>
              <a:t> –</a:t>
            </a:r>
            <a:r>
              <a:rPr lang="en-GB" sz="1400" dirty="0" err="1">
                <a:latin typeface="Raleway" panose="020B0503030101060003" pitchFamily="34" charset="0"/>
              </a:rPr>
              <a:t>ohjelmassa</a:t>
            </a:r>
            <a:br>
              <a:rPr lang="en-GB" sz="1400" dirty="0">
                <a:latin typeface="Raleway" panose="020B0503030101060003" pitchFamily="34" charset="0"/>
              </a:rPr>
            </a:b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aleway" panose="020B0503030101060003" pitchFamily="34" charset="0"/>
                <a:cs typeface="Arial"/>
              </a:rPr>
              <a:t>OmaKS.fi-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palvelun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sisältötyöryhmät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Hyvinvointiryhmä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Palvelupolkujen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kehittäminen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Palveluiden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ja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toimintamallien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kehittämine</a:t>
            </a:r>
            <a:r>
              <a:rPr lang="en-GB" sz="1600" dirty="0" err="1">
                <a:latin typeface="Raleway" panose="020B0503030101060003" pitchFamily="34" charset="0"/>
                <a:cs typeface="Arial"/>
              </a:rPr>
              <a:t>n</a:t>
            </a:r>
            <a:endParaRPr lang="en-GB" sz="160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FFB56E-51B7-4FD0-991E-22DDC7CF3E7A}"/>
              </a:ext>
            </a:extLst>
          </p:cNvPr>
          <p:cNvSpPr/>
          <p:nvPr/>
        </p:nvSpPr>
        <p:spPr>
          <a:xfrm>
            <a:off x="5150334" y="3948773"/>
            <a:ext cx="4395666" cy="2205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4F5505-E029-4E27-9DE4-3F37633D8FC0}"/>
              </a:ext>
            </a:extLst>
          </p:cNvPr>
          <p:cNvSpPr txBox="1"/>
          <p:nvPr/>
        </p:nvSpPr>
        <p:spPr>
          <a:xfrm>
            <a:off x="5154244" y="4075346"/>
            <a:ext cx="4394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latin typeface="Raleway" panose="020B0503030101060003" pitchFamily="34" charset="0"/>
              </a:rPr>
              <a:t>Siirtymävaiheessa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tapahtuva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valmistelu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FC577C-71A5-4264-A3D4-CA580985646C}"/>
              </a:ext>
            </a:extLst>
          </p:cNvPr>
          <p:cNvSpPr txBox="1"/>
          <p:nvPr/>
        </p:nvSpPr>
        <p:spPr>
          <a:xfrm>
            <a:off x="5211464" y="4407497"/>
            <a:ext cx="4335584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 err="1">
                <a:latin typeface="Raleway" panose="020B0503030101060003" pitchFamily="34" charset="0"/>
              </a:rPr>
              <a:t>Järjestöedustus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yhdenmukaisia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toimintatapoja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valmistelevissa</a:t>
            </a:r>
            <a:r>
              <a:rPr lang="en-GB" sz="1400" dirty="0">
                <a:latin typeface="Raleway" panose="020B0503030101060003" pitchFamily="34" charset="0"/>
              </a:rPr>
              <a:t> </a:t>
            </a:r>
            <a:r>
              <a:rPr lang="en-GB" sz="1400" dirty="0" err="1">
                <a:latin typeface="Raleway" panose="020B0503030101060003" pitchFamily="34" charset="0"/>
              </a:rPr>
              <a:t>sisältötyöryhmissä</a:t>
            </a:r>
            <a:r>
              <a:rPr lang="en-GB" sz="1400" dirty="0">
                <a:latin typeface="Raleway" panose="020B0503030101060003" pitchFamily="34" charset="0"/>
              </a:rPr>
              <a:t>, </a:t>
            </a:r>
            <a:r>
              <a:rPr lang="en-GB" sz="1400" dirty="0" err="1">
                <a:latin typeface="Raleway" panose="020B0503030101060003" pitchFamily="34" charset="0"/>
              </a:rPr>
              <a:t>muun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muassa</a:t>
            </a:r>
            <a:endParaRPr lang="en-GB" sz="1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Kuntoutus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Vammaispalvelut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Mielenterveys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-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ja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päihdepalvelut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Raleway" panose="020B0503030101060003" pitchFamily="34" charset="0"/>
                <a:cs typeface="Arial"/>
              </a:rPr>
              <a:t>Ohjaus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-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ja</a:t>
            </a:r>
            <a:r>
              <a:rPr lang="en-GB" sz="1400" dirty="0">
                <a:latin typeface="Raleway" panose="020B0503030101060003" pitchFamily="34" charset="0"/>
                <a:cs typeface="Arial"/>
              </a:rPr>
              <a:t> </a:t>
            </a:r>
            <a:r>
              <a:rPr lang="en-GB" sz="1400" dirty="0" err="1">
                <a:latin typeface="Raleway" panose="020B0503030101060003" pitchFamily="34" charset="0"/>
                <a:cs typeface="Arial"/>
              </a:rPr>
              <a:t>neuvonta</a:t>
            </a:r>
            <a:endParaRPr lang="en-GB" sz="1400" dirty="0">
              <a:latin typeface="Raleway" panose="020B0503030101060003" pitchFamily="34" charset="0"/>
              <a:cs typeface="Arial"/>
            </a:endParaRPr>
          </a:p>
          <a:p>
            <a:endParaRPr lang="en-GB" sz="1600" dirty="0">
              <a:latin typeface="Raleway" panose="020B0503030101060003" pitchFamily="34" charset="0"/>
              <a:cs typeface="Arial"/>
            </a:endParaRPr>
          </a:p>
          <a:p>
            <a:endParaRPr lang="en-GB" sz="1600" dirty="0">
              <a:latin typeface="Raleway" panose="020B0503030101060003" pitchFamily="34" charset="0"/>
              <a:cs typeface="Arial"/>
            </a:endParaRPr>
          </a:p>
          <a:p>
            <a:endParaRPr lang="en-GB" sz="1600" dirty="0">
              <a:latin typeface="Raleway" panose="020B0503030101060003" pitchFamily="34" charset="0"/>
              <a:cs typeface="Arial"/>
            </a:endParaRPr>
          </a:p>
          <a:p>
            <a:endParaRPr lang="en-GB" sz="1600" dirty="0">
              <a:latin typeface="Raleway" panose="020B0503030101060003" pitchFamily="34" charset="0"/>
              <a:cs typeface="Arial"/>
            </a:endParaRPr>
          </a:p>
          <a:p>
            <a:endParaRPr lang="en-GB" sz="160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7C6B37-4AB6-4A8E-B287-9FB690DE4184}"/>
              </a:ext>
            </a:extLst>
          </p:cNvPr>
          <p:cNvSpPr/>
          <p:nvPr/>
        </p:nvSpPr>
        <p:spPr>
          <a:xfrm>
            <a:off x="745184" y="952210"/>
            <a:ext cx="2787913" cy="21085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Raleway" panose="020B05030301010600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EE738C-D9C2-46E7-A422-50600A54F28A}"/>
              </a:ext>
            </a:extLst>
          </p:cNvPr>
          <p:cNvSpPr txBox="1"/>
          <p:nvPr/>
        </p:nvSpPr>
        <p:spPr>
          <a:xfrm>
            <a:off x="1003610" y="1024892"/>
            <a:ext cx="25993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latin typeface="Raleway" panose="020B0503030101060003" pitchFamily="34" charset="0"/>
              </a:rPr>
              <a:t>Vuoropuhelu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muiden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organisoimissa</a:t>
            </a:r>
            <a:r>
              <a:rPr lang="en-GB" sz="1600" b="1" dirty="0">
                <a:latin typeface="Raleway" panose="020B0503030101060003" pitchFamily="34" charset="0"/>
              </a:rPr>
              <a:t> </a:t>
            </a:r>
            <a:r>
              <a:rPr lang="en-GB" sz="1600" b="1" dirty="0" err="1">
                <a:latin typeface="Raleway" panose="020B0503030101060003" pitchFamily="34" charset="0"/>
              </a:rPr>
              <a:t>verkostoissa</a:t>
            </a:r>
            <a:endParaRPr lang="en-GB" sz="1600" b="1" dirty="0">
              <a:latin typeface="Raleway" panose="020B05030301010600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3FDE7-8FC7-4992-AECE-8CCA00B2C6C4}"/>
              </a:ext>
            </a:extLst>
          </p:cNvPr>
          <p:cNvSpPr txBox="1"/>
          <p:nvPr/>
        </p:nvSpPr>
        <p:spPr>
          <a:xfrm>
            <a:off x="1003610" y="2072527"/>
            <a:ext cx="18665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 err="1">
                <a:latin typeface="Raleway" panose="020B0503030101060003" pitchFamily="34" charset="0"/>
              </a:rPr>
              <a:t>Muun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muassa</a:t>
            </a:r>
            <a:r>
              <a:rPr lang="en-GB" sz="1400" dirty="0">
                <a:latin typeface="Raleway" panose="020B0503030101060003" pitchFamily="34" charset="0"/>
              </a:rPr>
              <a:t> </a:t>
            </a:r>
            <a:r>
              <a:rPr lang="en-GB" sz="1400" dirty="0" err="1">
                <a:latin typeface="Raleway" panose="020B0503030101060003" pitchFamily="34" charset="0"/>
              </a:rPr>
              <a:t>Kumppanuus-pöytä</a:t>
            </a:r>
            <a:endParaRPr lang="en-GB" sz="1400" dirty="0">
              <a:latin typeface="Raleway" panose="020B0503030101060003" pitchFamily="34" charset="0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5F5FC0CE-CC27-4624-B64D-2AF6D809343E}"/>
              </a:ext>
            </a:extLst>
          </p:cNvPr>
          <p:cNvSpPr/>
          <p:nvPr/>
        </p:nvSpPr>
        <p:spPr>
          <a:xfrm rot="16200000">
            <a:off x="2048845" y="-904760"/>
            <a:ext cx="5891484" cy="9356650"/>
          </a:xfrm>
          <a:prstGeom prst="corner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" panose="020B050303010106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9E52D-24D3-4AD5-A744-A6B00475FA92}"/>
              </a:ext>
            </a:extLst>
          </p:cNvPr>
          <p:cNvSpPr txBox="1"/>
          <p:nvPr/>
        </p:nvSpPr>
        <p:spPr>
          <a:xfrm>
            <a:off x="5210069" y="6280653"/>
            <a:ext cx="4111706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18D00E"/>
                </a:solidFill>
                <a:latin typeface="Raleway" panose="020B0503030101060003" pitchFamily="34" charset="0"/>
              </a:rPr>
              <a:t>Yhteiskehittäminen</a:t>
            </a:r>
            <a:endParaRPr lang="en-US" sz="3600" b="1" dirty="0">
              <a:solidFill>
                <a:srgbClr val="18D00E"/>
              </a:solidFill>
              <a:latin typeface="Raleway" panose="020B0503030101060003" pitchFamily="34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FEA7CB-3A75-484B-B990-F3BFEE94F7EF}"/>
              </a:ext>
            </a:extLst>
          </p:cNvPr>
          <p:cNvSpPr/>
          <p:nvPr/>
        </p:nvSpPr>
        <p:spPr>
          <a:xfrm>
            <a:off x="313660" y="659297"/>
            <a:ext cx="9448577" cy="2896315"/>
          </a:xfrm>
          <a:prstGeom prst="rect">
            <a:avLst/>
          </a:prstGeom>
          <a:noFill/>
          <a:ln w="444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" panose="020B05030301010600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B2A6D-76C0-48F9-A56F-6F8DB92180C2}"/>
              </a:ext>
            </a:extLst>
          </p:cNvPr>
          <p:cNvSpPr txBox="1"/>
          <p:nvPr/>
        </p:nvSpPr>
        <p:spPr>
          <a:xfrm>
            <a:off x="2519088" y="355387"/>
            <a:ext cx="2611074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D90066"/>
                </a:solidFill>
                <a:latin typeface="Raleway" panose="020B0503030101060003" pitchFamily="34" charset="0"/>
              </a:rPr>
              <a:t>Vuoropuhelu</a:t>
            </a:r>
            <a:endParaRPr lang="en-US" sz="2400" dirty="0">
              <a:solidFill>
                <a:srgbClr val="D90066"/>
              </a:solidFill>
              <a:latin typeface="Raleway" panose="020B05030301010600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6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4D81BB-0F1F-4444-B1AB-A3626008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6" y="359832"/>
            <a:ext cx="11007492" cy="709202"/>
          </a:xfrm>
        </p:spPr>
        <p:txBody>
          <a:bodyPr/>
          <a:lstStyle/>
          <a:p>
            <a:r>
              <a:rPr lang="fi-FI"/>
              <a:t>Yhteistyötä useissa verkostoissa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0776B23E-0E4B-4E5B-8ED9-5E4A98117133}"/>
              </a:ext>
            </a:extLst>
          </p:cNvPr>
          <p:cNvGraphicFramePr/>
          <p:nvPr/>
        </p:nvGraphicFramePr>
        <p:xfrm>
          <a:off x="198474" y="359832"/>
          <a:ext cx="11688726" cy="63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50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F5CA3-BDC5-4E4E-95E1-100CF3D9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Hyvinvointialueuudistus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FE74C4-5BDF-4608-BDFB-290669AEB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/>
              <a:t>Suomen historian yksi merkittävimmistä hallinnollisista uudistuksista</a:t>
            </a:r>
          </a:p>
          <a:p>
            <a:r>
              <a:rPr lang="fi-FI" sz="2800"/>
              <a:t>Eduskunta hyväksyi uudistuksen lainsäädännön 23.6.2021</a:t>
            </a:r>
          </a:p>
          <a:p>
            <a:r>
              <a:rPr lang="fi-FI" sz="2800"/>
              <a:t>Hyvinvointialueet perustettiin 1.7.2021</a:t>
            </a:r>
          </a:p>
          <a:p>
            <a:pPr lvl="1"/>
            <a:r>
              <a:rPr lang="fi-FI" sz="2800"/>
              <a:t>21 hyvinvointialuetta ja Helsinki</a:t>
            </a:r>
          </a:p>
          <a:p>
            <a:r>
              <a:rPr lang="fi-FI" sz="2800"/>
              <a:t>1.1.2023 vastuu sosiaali- ja terveydenhuollon sekä pelastustoimen järjestämisestä siirtyy kunnilta ja kuntayhtymiltä hyvinvointialueille</a:t>
            </a:r>
          </a:p>
          <a:p>
            <a:r>
              <a:rPr lang="fi-FI" sz="2800"/>
              <a:t>1.7.2021 – 31.12.2022 välisenä aika valmistellaan hyvinvointialueen hallintoa, päätöksentekoa sekä palveluiden järjestämisvastuun siirtoa</a:t>
            </a:r>
          </a:p>
        </p:txBody>
      </p:sp>
    </p:spTree>
    <p:extLst>
      <p:ext uri="{BB962C8B-B14F-4D97-AF65-F5344CB8AC3E}">
        <p14:creationId xmlns:p14="http://schemas.microsoft.com/office/powerpoint/2010/main" val="41768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77283-697B-42FD-B591-267A43EA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Viestintä</a:t>
            </a:r>
          </a:p>
        </p:txBody>
      </p:sp>
    </p:spTree>
    <p:extLst>
      <p:ext uri="{BB962C8B-B14F-4D97-AF65-F5344CB8AC3E}">
        <p14:creationId xmlns:p14="http://schemas.microsoft.com/office/powerpoint/2010/main" val="2030005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70A1-F04C-3842-85AB-2DB93F9C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Viestintä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3C27F-56E4-C440-868B-75B90DD75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fi-FI"/>
              <a:t>Verkkosivut, </a:t>
            </a:r>
            <a:r>
              <a:rPr lang="fi-FI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 </a:t>
            </a:r>
            <a:endParaRPr lang="fi-FI">
              <a:solidFill>
                <a:schemeClr val="tx2"/>
              </a:solidFill>
            </a:endParaRPr>
          </a:p>
          <a:p>
            <a:pPr marL="742950" lvl="1" indent="-285750"/>
            <a:r>
              <a:rPr lang="fi-FI"/>
              <a:t>Löydät muun muassa tietoa palveluiden kehittämisestä, uutiset, blogin, tapahtumat, usein kysytyt kysymykset sekä yhteystiedot</a:t>
            </a:r>
          </a:p>
          <a:p>
            <a:pPr marL="285750" indent="-285750"/>
            <a:r>
              <a:rPr lang="fi-FI"/>
              <a:t>Sosiaalinen media</a:t>
            </a:r>
          </a:p>
          <a:p>
            <a:pPr lvl="1"/>
            <a:r>
              <a:rPr lang="fi-FI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fi-FI">
              <a:solidFill>
                <a:schemeClr val="tx2"/>
              </a:solidFill>
            </a:endParaRPr>
          </a:p>
          <a:p>
            <a:pPr lvl="1"/>
            <a:r>
              <a:rPr lang="fi-FI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fi-FI">
              <a:solidFill>
                <a:schemeClr val="tx2"/>
              </a:solidFill>
            </a:endParaRPr>
          </a:p>
          <a:p>
            <a:pPr lvl="1"/>
            <a:r>
              <a:rPr lang="fi-FI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endParaRPr lang="fi-FI">
              <a:solidFill>
                <a:schemeClr val="tx2"/>
              </a:solidFill>
            </a:endParaRPr>
          </a:p>
          <a:p>
            <a:pPr lvl="1"/>
            <a:r>
              <a:rPr lang="fi-FI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fi-FI">
              <a:solidFill>
                <a:schemeClr val="tx2"/>
              </a:solidFill>
            </a:endParaRPr>
          </a:p>
          <a:p>
            <a:pPr lvl="1"/>
            <a:r>
              <a:rPr lang="fi-FI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fi-FI">
              <a:solidFill>
                <a:schemeClr val="tx2"/>
              </a:solidFill>
            </a:endParaRPr>
          </a:p>
          <a:p>
            <a:pPr marL="285750" indent="-285750"/>
            <a:r>
              <a:rPr lang="fi-FI"/>
              <a:t>Uutiskirjeet</a:t>
            </a:r>
          </a:p>
          <a:p>
            <a:pPr lvl="1"/>
            <a:r>
              <a:rPr lang="fi-FI"/>
              <a:t>Henkilöstö</a:t>
            </a:r>
          </a:p>
          <a:p>
            <a:pPr lvl="1"/>
            <a:r>
              <a:rPr lang="fi-FI"/>
              <a:t>Järjestöt</a:t>
            </a:r>
          </a:p>
          <a:p>
            <a:pPr lvl="1"/>
            <a:r>
              <a:rPr lang="fi-FI"/>
              <a:t>Johto ja päättäjät </a:t>
            </a:r>
          </a:p>
          <a:p>
            <a:r>
              <a:rPr lang="fi-FI"/>
              <a:t>Tilaisuudet ja tapahtumat</a:t>
            </a:r>
          </a:p>
          <a:p>
            <a:endParaRPr lang="en-FI"/>
          </a:p>
        </p:txBody>
      </p:sp>
      <p:pic>
        <p:nvPicPr>
          <p:cNvPr id="5" name="Graphic 281">
            <a:extLst>
              <a:ext uri="{FF2B5EF4-FFF2-40B4-BE49-F238E27FC236}">
                <a16:creationId xmlns:a16="http://schemas.microsoft.com/office/drawing/2014/main" id="{79BB6276-F96D-4EE7-99A2-E8DD651FD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394281"/>
            <a:ext cx="4322659" cy="44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5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>
            <a:off x="9581322" y="1696278"/>
            <a:ext cx="3803374" cy="3458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Hyvinvointialueen tehtäviä</a:t>
            </a:r>
            <a:endParaRPr/>
          </a:p>
        </p:txBody>
      </p:sp>
      <p:sp>
        <p:nvSpPr>
          <p:cNvPr id="223" name="Google Shape;223;p2"/>
          <p:cNvSpPr txBox="1">
            <a:spLocks noGrp="1"/>
          </p:cNvSpPr>
          <p:nvPr>
            <p:ph type="body" idx="1"/>
          </p:nvPr>
        </p:nvSpPr>
        <p:spPr>
          <a:xfrm>
            <a:off x="559067" y="1276558"/>
            <a:ext cx="672963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Perusterveydenhuolto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Erikoissairaanhoito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Sosiaalihuolto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Lasten, nuorten ja perheiden 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Työikäisten 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Mielenterveys- ja päihdepalvelut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Vammaispalvelut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Oppilas- ja opiskelijahuolto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Hyvinvoinnin ja terveyden edistäminen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Pelastustoimi</a:t>
            </a:r>
            <a:endParaRPr sz="2000" dirty="0"/>
          </a:p>
        </p:txBody>
      </p:sp>
      <p:pic>
        <p:nvPicPr>
          <p:cNvPr id="224" name="Google Shape;2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2411" y="1218061"/>
            <a:ext cx="4303431" cy="442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title"/>
          </p:nvPr>
        </p:nvSpPr>
        <p:spPr>
          <a:xfrm>
            <a:off x="559067" y="175336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Uudistuksen tavoitteet</a:t>
            </a:r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/>
              <a:t>Turvata yhdenvertaiset ja laadukkaat sosiaali-, terveys- ja pelastustoimenpalvelut kaikille keskisuomalaisille</a:t>
            </a:r>
            <a:endParaRPr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/>
              <a:t>Parantaa palvelujen saatavuutta ja saavutettavuutta</a:t>
            </a:r>
            <a:endParaRPr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/>
              <a:t>Kaventaa alueen hyvinvointi-</a:t>
            </a:r>
            <a:br>
              <a:rPr lang="fi-FI"/>
            </a:br>
            <a:r>
              <a:rPr lang="fi-FI"/>
              <a:t>ja terveyseroja</a:t>
            </a:r>
            <a:endParaRPr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/>
              <a:t>Vastata ikääntymisen ja syntyvyyden laskun aiheuttamiin haasteisiin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41" name="Google Shape;241;p4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200"/>
              <a:t>Turvata ammattitaitoisen työvoiman saanti alueen sosiaali-, terveys- ja pelastustoimen palveluihin</a:t>
            </a:r>
            <a:endParaRPr sz="220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/>
              <a:t>Hillitä palveluiden kustannusten kasvua</a:t>
            </a:r>
            <a:endParaRPr sz="220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/>
              <a:t>Varmistaa pelastustoimen ja sosiaali- ja terveyspalveluiden keskinäinen yhteys synergiaedun tuottamiseksi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3134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9DA1F-B89E-4504-9225-538FCC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94" y="515478"/>
            <a:ext cx="5181600" cy="1140033"/>
          </a:xfrm>
        </p:spPr>
        <p:txBody>
          <a:bodyPr/>
          <a:lstStyle/>
          <a:p>
            <a:r>
              <a:rPr lang="fi-FI" dirty="0"/>
              <a:t>Miten asetettuihin tavoitteisiin päästään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707910-920C-411A-8BD2-71B658634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494" y="1795213"/>
            <a:ext cx="5181600" cy="4768607"/>
          </a:xfrm>
        </p:spPr>
        <p:txBody>
          <a:bodyPr>
            <a:normAutofit/>
          </a:bodyPr>
          <a:lstStyle/>
          <a:p>
            <a:r>
              <a:rPr lang="fi-FI" dirty="0"/>
              <a:t>Hyvinvointialueilla luodaan toimintarakenteita ja -tapoja vaikuttavien palvelukokonaisuuksien aikaansaamiseksi</a:t>
            </a:r>
          </a:p>
          <a:p>
            <a:r>
              <a:rPr lang="fi-FI" dirty="0"/>
              <a:t>Perus- ja erityistason palveluiden entistä parempi </a:t>
            </a:r>
            <a:r>
              <a:rPr lang="fi-FI" dirty="0" err="1"/>
              <a:t>yhteentoimivuus</a:t>
            </a:r>
            <a:endParaRPr lang="fi-FI" dirty="0"/>
          </a:p>
          <a:p>
            <a:r>
              <a:rPr lang="fi-FI" dirty="0"/>
              <a:t>Sosiaali- ja terveydenhuollon ja pelastustoimen palveluiden saumattomuus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7371BA-9A5A-49C8-B656-C1A3B20108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82810" y="1750179"/>
            <a:ext cx="5181600" cy="3539641"/>
          </a:xfrm>
        </p:spPr>
        <p:txBody>
          <a:bodyPr>
            <a:noAutofit/>
          </a:bodyPr>
          <a:lstStyle/>
          <a:p>
            <a:r>
              <a:rPr lang="fi-FI"/>
              <a:t>Kaikki palvelut saman johdon (päätöksenteon) ja rahapussin äärellä koko alueella ja kaikkien palveluiden osalta</a:t>
            </a:r>
          </a:p>
          <a:p>
            <a:r>
              <a:rPr lang="fi-FI"/>
              <a:t>Vastuu alueen palveluiden järjestämisestä ”isommilla hartioilla”</a:t>
            </a:r>
          </a:p>
          <a:p>
            <a:pPr lvl="1"/>
            <a:r>
              <a:rPr lang="fi-FI"/>
              <a:t>Henkilöresurssit</a:t>
            </a:r>
          </a:p>
          <a:p>
            <a:pPr lvl="1"/>
            <a:r>
              <a:rPr lang="fi-FI"/>
              <a:t>Talousresurssit</a:t>
            </a:r>
          </a:p>
          <a:p>
            <a:pPr lvl="1"/>
            <a:r>
              <a:rPr lang="fi-FI"/>
              <a:t>Toimintamalliresurssit</a:t>
            </a:r>
          </a:p>
          <a:p>
            <a:pPr lvl="1"/>
            <a:r>
              <a:rPr lang="fi-FI"/>
              <a:t>Sähköisen asioinnin, digi- ja etäpalveluiden resurssit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AD1AA4AB-4454-4940-8CC5-E877B3B4E0AC}"/>
              </a:ext>
            </a:extLst>
          </p:cNvPr>
          <p:cNvSpPr/>
          <p:nvPr/>
        </p:nvSpPr>
        <p:spPr>
          <a:xfrm>
            <a:off x="5290868" y="3214651"/>
            <a:ext cx="1159553" cy="6106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16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607804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4000" b="1"/>
              <a:t>Keski-Suomessa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4000" b="1"/>
              <a:t>sosiaali- ja terveydenhuollon sekä pelastustoimen palveluiden järjestämisvastuu siirtyy Keski-Suomen hyvinvointialueelle 1.1.2023.</a:t>
            </a:r>
            <a:br>
              <a:rPr lang="fi-FI"/>
            </a:br>
            <a:br>
              <a:rPr lang="fi-FI"/>
            </a:br>
            <a:endParaRPr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46" y="1077957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127" y="3263659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7128" y="4181659"/>
            <a:ext cx="1756556" cy="18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003" y="1293796"/>
            <a:ext cx="1756556" cy="180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/>
          <p:nvPr/>
        </p:nvSpPr>
        <p:spPr>
          <a:xfrm>
            <a:off x="12457382" y="5196435"/>
            <a:ext cx="1370473" cy="1370473"/>
          </a:xfrm>
          <a:prstGeom prst="ellipse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3"/>
          <p:cNvCxnSpPr/>
          <p:nvPr/>
        </p:nvCxnSpPr>
        <p:spPr>
          <a:xfrm>
            <a:off x="10950681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11" name="Google Shape;411;p13"/>
          <p:cNvSpPr/>
          <p:nvPr/>
        </p:nvSpPr>
        <p:spPr>
          <a:xfrm rot="10800000">
            <a:off x="-24979" y="2849736"/>
            <a:ext cx="12778451" cy="9041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3"/>
          <p:cNvCxnSpPr>
            <a:cxnSpLocks/>
          </p:cNvCxnSpPr>
          <p:nvPr/>
        </p:nvCxnSpPr>
        <p:spPr>
          <a:xfrm>
            <a:off x="-488731" y="4434906"/>
            <a:ext cx="12633106" cy="0"/>
          </a:xfrm>
          <a:prstGeom prst="straightConnector1">
            <a:avLst/>
          </a:prstGeom>
          <a:noFill/>
          <a:ln w="184150" cap="rnd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3" name="Google Shape;413;p13"/>
          <p:cNvSpPr/>
          <p:nvPr/>
        </p:nvSpPr>
        <p:spPr>
          <a:xfrm>
            <a:off x="107012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 sz="1550"/>
          </a:p>
        </p:txBody>
      </p:sp>
      <p:sp>
        <p:nvSpPr>
          <p:cNvPr id="414" name="Google Shape;414;p13"/>
          <p:cNvSpPr/>
          <p:nvPr/>
        </p:nvSpPr>
        <p:spPr>
          <a:xfrm>
            <a:off x="5420086" y="4010620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sz="1550"/>
          </a:p>
        </p:txBody>
      </p:sp>
      <p:sp>
        <p:nvSpPr>
          <p:cNvPr id="415" name="Google Shape;415;p13"/>
          <p:cNvSpPr/>
          <p:nvPr/>
        </p:nvSpPr>
        <p:spPr>
          <a:xfrm>
            <a:off x="10501460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1550"/>
          </a:p>
        </p:txBody>
      </p:sp>
      <p:cxnSp>
        <p:nvCxnSpPr>
          <p:cNvPr id="416" name="Google Shape;416;p13"/>
          <p:cNvCxnSpPr/>
          <p:nvPr/>
        </p:nvCxnSpPr>
        <p:spPr>
          <a:xfrm>
            <a:off x="3498951" y="2032111"/>
            <a:ext cx="0" cy="2193048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7" name="Google Shape;417;p13"/>
          <p:cNvCxnSpPr/>
          <p:nvPr/>
        </p:nvCxnSpPr>
        <p:spPr>
          <a:xfrm>
            <a:off x="4334319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8" name="Google Shape;418;p13"/>
          <p:cNvCxnSpPr/>
          <p:nvPr/>
        </p:nvCxnSpPr>
        <p:spPr>
          <a:xfrm>
            <a:off x="657091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9" name="Google Shape;419;p13"/>
          <p:cNvCxnSpPr/>
          <p:nvPr/>
        </p:nvCxnSpPr>
        <p:spPr>
          <a:xfrm>
            <a:off x="779757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20" name="Google Shape;420;p1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fi-FI"/>
              <a:t>Uudistuksen aikataulu Keski-Suomessa</a:t>
            </a:r>
          </a:p>
        </p:txBody>
      </p:sp>
      <p:sp>
        <p:nvSpPr>
          <p:cNvPr id="422" name="Google Shape;422;p13"/>
          <p:cNvSpPr/>
          <p:nvPr/>
        </p:nvSpPr>
        <p:spPr>
          <a:xfrm>
            <a:off x="12753764" y="3085392"/>
            <a:ext cx="670134" cy="6701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2061130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Lait astuvat</a:t>
            </a:r>
            <a:b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voimaan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3615024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sym typeface="Raleway"/>
              </a:rPr>
              <a:t>asetettu</a:t>
            </a:r>
            <a:endParaRPr/>
          </a:p>
        </p:txBody>
      </p:sp>
      <p:sp>
        <p:nvSpPr>
          <p:cNvPr id="425" name="Google Shape;425;p13"/>
          <p:cNvSpPr/>
          <p:nvPr/>
        </p:nvSpPr>
        <p:spPr>
          <a:xfrm>
            <a:off x="5473445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Aluevaalit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23.1.2022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7334059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Aluevaltuustojen toimikausi alkaa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1.3.2022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10012279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Tehtävät siirtyvät hyvinvointialueelle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1.1.2023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7154509" y="7490425"/>
            <a:ext cx="1286135" cy="671226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Lakien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voimaan tulo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249654" y="2962596"/>
            <a:ext cx="2940361" cy="675392"/>
          </a:xfrm>
          <a:custGeom>
            <a:avLst/>
            <a:gdLst/>
            <a:ahLst/>
            <a:cxnLst/>
            <a:rect l="l" t="t" r="r" b="b"/>
            <a:pathLst>
              <a:path w="3938773" h="904724" extrusionOk="0">
                <a:moveTo>
                  <a:pt x="452057" y="0"/>
                </a:moveTo>
                <a:lnTo>
                  <a:pt x="458088" y="608"/>
                </a:lnTo>
                <a:lnTo>
                  <a:pt x="3480685" y="608"/>
                </a:lnTo>
                <a:lnTo>
                  <a:pt x="3486716" y="0"/>
                </a:lnTo>
                <a:cubicBezTo>
                  <a:pt x="3736380" y="0"/>
                  <a:pt x="3938773" y="202393"/>
                  <a:pt x="3938773" y="452057"/>
                </a:cubicBezTo>
                <a:cubicBezTo>
                  <a:pt x="3938773" y="701721"/>
                  <a:pt x="3736380" y="904114"/>
                  <a:pt x="3486716" y="904114"/>
                </a:cubicBezTo>
                <a:lnTo>
                  <a:pt x="3486716" y="904724"/>
                </a:lnTo>
                <a:lnTo>
                  <a:pt x="452057" y="904724"/>
                </a:lnTo>
                <a:lnTo>
                  <a:pt x="452057" y="904114"/>
                </a:lnTo>
                <a:cubicBezTo>
                  <a:pt x="202393" y="904114"/>
                  <a:pt x="0" y="701721"/>
                  <a:pt x="0" y="452057"/>
                </a:cubicBezTo>
                <a:cubicBezTo>
                  <a:pt x="0" y="202393"/>
                  <a:pt x="202393" y="0"/>
                  <a:pt x="452057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-117044" y="5196701"/>
            <a:ext cx="13342302" cy="1379196"/>
          </a:xfrm>
          <a:prstGeom prst="rect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1405569" y="7486574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8707966" y="7486587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10823210" y="5585381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-261926" y="5580765"/>
            <a:ext cx="12946112" cy="36477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-76086" y="6130376"/>
            <a:ext cx="11067713" cy="336864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2066466" y="2947980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Sote-100</a:t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-17037" y="2948414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Eduskuntakäsittely</a:t>
            </a:r>
            <a:endParaRPr sz="1550"/>
          </a:p>
        </p:txBody>
      </p:sp>
      <p:sp>
        <p:nvSpPr>
          <p:cNvPr id="439" name="Google Shape;439;p13"/>
          <p:cNvSpPr/>
          <p:nvPr/>
        </p:nvSpPr>
        <p:spPr>
          <a:xfrm>
            <a:off x="7573033" y="2962596"/>
            <a:ext cx="4372584" cy="678901"/>
          </a:xfrm>
          <a:custGeom>
            <a:avLst/>
            <a:gdLst/>
            <a:ahLst/>
            <a:cxnLst/>
            <a:rect l="l" t="t" r="r" b="b"/>
            <a:pathLst>
              <a:path w="4372584" h="678901" extrusionOk="0">
                <a:moveTo>
                  <a:pt x="4033142" y="0"/>
                </a:moveTo>
                <a:lnTo>
                  <a:pt x="4033271" y="13"/>
                </a:lnTo>
                <a:lnTo>
                  <a:pt x="4056663" y="13"/>
                </a:lnTo>
                <a:lnTo>
                  <a:pt x="4056663" y="2371"/>
                </a:lnTo>
                <a:lnTo>
                  <a:pt x="4101551" y="6896"/>
                </a:lnTo>
                <a:cubicBezTo>
                  <a:pt x="4256230" y="38548"/>
                  <a:pt x="4372584" y="175407"/>
                  <a:pt x="4372584" y="339442"/>
                </a:cubicBezTo>
                <a:cubicBezTo>
                  <a:pt x="4372584" y="503478"/>
                  <a:pt x="4256230" y="640336"/>
                  <a:pt x="4101551" y="671988"/>
                </a:cubicBezTo>
                <a:lnTo>
                  <a:pt x="4056663" y="676513"/>
                </a:lnTo>
                <a:lnTo>
                  <a:pt x="4056663" y="678901"/>
                </a:lnTo>
                <a:lnTo>
                  <a:pt x="339444" y="678901"/>
                </a:lnTo>
                <a:lnTo>
                  <a:pt x="339443" y="678901"/>
                </a:lnTo>
                <a:lnTo>
                  <a:pt x="339443" y="678901"/>
                </a:lnTo>
                <a:lnTo>
                  <a:pt x="271034" y="672005"/>
                </a:lnTo>
                <a:cubicBezTo>
                  <a:pt x="116355" y="640353"/>
                  <a:pt x="0" y="503493"/>
                  <a:pt x="0" y="339457"/>
                </a:cubicBezTo>
                <a:cubicBezTo>
                  <a:pt x="0" y="175421"/>
                  <a:pt x="116355" y="38561"/>
                  <a:pt x="271034" y="6910"/>
                </a:cubicBezTo>
                <a:lnTo>
                  <a:pt x="339443" y="13"/>
                </a:lnTo>
                <a:lnTo>
                  <a:pt x="339443" y="13"/>
                </a:lnTo>
                <a:lnTo>
                  <a:pt x="339444" y="13"/>
                </a:lnTo>
                <a:lnTo>
                  <a:pt x="4033013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i-FI"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Keski-Suomen hyvinvointialue</a:t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10823195" y="6130376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404487" y="5684969"/>
            <a:ext cx="55952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Tulevaisuuden sosiaali- ja terveyskeskus -ohjelma 2020–2023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404487" y="6169079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Muut kehittämishankkeet 2020–2023</a:t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>
            <a:off x="9450838" y="7482764"/>
            <a:ext cx="1890746" cy="678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Rakenna näistä elementit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>
            <a:off x="-396458" y="5219686"/>
            <a:ext cx="46461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rgbClr val="516473"/>
                </a:solidFill>
                <a:latin typeface="Raleway"/>
                <a:ea typeface="Raleway"/>
                <a:cs typeface="Raleway"/>
                <a:sym typeface="Raleway"/>
              </a:rPr>
              <a:t>Palveluiden kehittäminen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FCD70-F869-4732-B4C4-B0AA22B5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Keski-Suomen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233015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55951D99-6BF6-6046-9321-4C0CF5D515E2}" vid="{4C3C77C9-6E81-EB46-952B-571E85DF3A7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2B9B0055A8D14EAD6BBFF99DCF4104" ma:contentTypeVersion="2" ma:contentTypeDescription="Luo uusi asiakirja." ma:contentTypeScope="" ma:versionID="d1346cb4b767b410458cee2e1856f5a5">
  <xsd:schema xmlns:xsd="http://www.w3.org/2001/XMLSchema" xmlns:xs="http://www.w3.org/2001/XMLSchema" xmlns:p="http://schemas.microsoft.com/office/2006/metadata/properties" xmlns:ns2="21e99829-600a-4173-bbe8-57a918ad07eb" targetNamespace="http://schemas.microsoft.com/office/2006/metadata/properties" ma:root="true" ma:fieldsID="ded90b1fea82f819c0328401cc5887d4" ns2:_="">
    <xsd:import namespace="21e99829-600a-4173-bbe8-57a918ad07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99829-600a-4173-bbe8-57a918ad0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143FC-2A4F-4A13-A16D-29DBC20CEBAD}">
  <ds:schemaRefs>
    <ds:schemaRef ds:uri="http://schemas.microsoft.com/office/2006/documentManagement/types"/>
    <ds:schemaRef ds:uri="http://schemas.microsoft.com/office/infopath/2007/PartnerControls"/>
    <ds:schemaRef ds:uri="849f08bb-874a-4de2-aea8-e51765e181c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1fcde9a-f150-4e78-b6df-a3de130d1f8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690B26-4614-4308-8EF1-6554B6549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62B927-8031-4B53-AE63-0DE93FE14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99829-600a-4173-bbe8-57a918ad07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Keski-Suomen hyvinvointialue 2023 ilman ikoneita</Template>
  <TotalTime>27</TotalTime>
  <Words>1709</Words>
  <Application>Microsoft Office PowerPoint</Application>
  <PresentationFormat>Widescreen</PresentationFormat>
  <Paragraphs>437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Office-teema</vt:lpstr>
      <vt:lpstr>Tulevaisuuden sosiaali- ja terveyskeskus -ohjelma</vt:lpstr>
      <vt:lpstr>Esityksen sisältö</vt:lpstr>
      <vt:lpstr>Hyvinvointialueuudistus</vt:lpstr>
      <vt:lpstr>Hyvinvointialueen tehtäviä</vt:lpstr>
      <vt:lpstr>Uudistuksen tavoitteet</vt:lpstr>
      <vt:lpstr>Miten asetettuihin tavoitteisiin päästään</vt:lpstr>
      <vt:lpstr>PowerPoint Presentation</vt:lpstr>
      <vt:lpstr>Uudistuksen aikataulu Keski-Suomessa</vt:lpstr>
      <vt:lpstr>Keski-Suomen hyvinvointialue</vt:lpstr>
      <vt:lpstr>Keski-Suomen hyvinvointialue</vt:lpstr>
      <vt:lpstr>Hyvinvointialueen tunnuslukuja</vt:lpstr>
      <vt:lpstr>Nykyiset perustason sote-palveluiden järjestäjät</vt:lpstr>
      <vt:lpstr>Tulevaisuuden sosiaali- ja terveyskeskus -ohjelma</vt:lpstr>
      <vt:lpstr>Tavoitteet</vt:lpstr>
      <vt:lpstr>Rahoitus </vt:lpstr>
      <vt:lpstr>Organisoituminen </vt:lpstr>
      <vt:lpstr>Tulevaisuuden sosiaali- ja terveyskeskus –ohjelma</vt:lpstr>
      <vt:lpstr>PowerPoint Presentation</vt:lpstr>
      <vt:lpstr>Palveluiden saatavuus</vt:lpstr>
      <vt:lpstr>Palveluiden saatavuus</vt:lpstr>
      <vt:lpstr>Palveluketjut</vt:lpstr>
      <vt:lpstr>Palveluketjut </vt:lpstr>
      <vt:lpstr>Lapset, nuoret ja perheet</vt:lpstr>
      <vt:lpstr>Lasten, nuorten ja perheiden palvelut</vt:lpstr>
      <vt:lpstr>Tulevaisuuden kotona asumista tukevat palvelut iäkkäille -hanke</vt:lpstr>
      <vt:lpstr>Järjestöt palveluiden kehittämisessä</vt:lpstr>
      <vt:lpstr>Järjestöt palveluiden kehittämisessä</vt:lpstr>
      <vt:lpstr>PowerPoint Presentation</vt:lpstr>
      <vt:lpstr>Yhteistyötä useissa verkostoissa</vt:lpstr>
      <vt:lpstr>Viestintä</vt:lpstr>
      <vt:lpstr>Viestintä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Koponen Sanna-Riikka</dc:creator>
  <cp:lastModifiedBy>Koponen Sanna-Riikka</cp:lastModifiedBy>
  <cp:revision>4</cp:revision>
  <dcterms:created xsi:type="dcterms:W3CDTF">2021-09-06T07:10:43Z</dcterms:created>
  <dcterms:modified xsi:type="dcterms:W3CDTF">2022-12-19T12:43:43Z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0x010100D72B9B0055A8D14EAD6BBFF99DCF4104</vt:lpwstr>
  </property>
</Properties>
</file>