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">
          <p15:clr>
            <a:srgbClr val="A4A3A4"/>
          </p15:clr>
        </p15:guide>
        <p15:guide id="2" pos="765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0SPF5qgB21yA5einGN2uarWre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CB43F-D2AD-4569-8333-CC3228F35C18}" v="11" dt="2021-09-17T11:54:1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694"/>
  </p:normalViewPr>
  <p:slideViewPr>
    <p:cSldViewPr snapToGrid="0">
      <p:cViewPr varScale="1">
        <p:scale>
          <a:sx n="52" d="100"/>
          <a:sy n="52" d="100"/>
        </p:scale>
        <p:origin x="24" y="52"/>
      </p:cViewPr>
      <p:guideLst>
        <p:guide orient="horz" pos="5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onen Sanna-Riikka" userId="9eba42cf-9437-4a11-b650-e8ce3f955c10" providerId="ADAL" clId="{A6BCB43F-D2AD-4569-8333-CC3228F35C18}"/>
    <pc:docChg chg="undo custSel addSld delSld modSld">
      <pc:chgData name="Koponen Sanna-Riikka" userId="9eba42cf-9437-4a11-b650-e8ce3f955c10" providerId="ADAL" clId="{A6BCB43F-D2AD-4569-8333-CC3228F35C18}" dt="2021-09-17T11:54:23.928" v="122" actId="255"/>
      <pc:docMkLst>
        <pc:docMk/>
      </pc:docMkLst>
      <pc:sldChg chg="addSp delSp">
        <pc:chgData name="Koponen Sanna-Riikka" userId="9eba42cf-9437-4a11-b650-e8ce3f955c10" providerId="ADAL" clId="{A6BCB43F-D2AD-4569-8333-CC3228F35C18}" dt="2021-09-17T11:16:47.781" v="113"/>
        <pc:sldMkLst>
          <pc:docMk/>
          <pc:sldMk cId="0" sldId="256"/>
        </pc:sldMkLst>
        <pc:picChg chg="add del">
          <ac:chgData name="Koponen Sanna-Riikka" userId="9eba42cf-9437-4a11-b650-e8ce3f955c10" providerId="ADAL" clId="{A6BCB43F-D2AD-4569-8333-CC3228F35C18}" dt="2021-09-17T11:16:47.781" v="113"/>
          <ac:picMkLst>
            <pc:docMk/>
            <pc:sldMk cId="0" sldId="256"/>
            <ac:picMk id="2" creationId="{6DADFF19-8E1D-4ECB-AB89-A9E1D9D83F9E}"/>
          </ac:picMkLst>
        </pc:picChg>
      </pc:sldChg>
      <pc:sldChg chg="modSp modNotesTx">
        <pc:chgData name="Koponen Sanna-Riikka" userId="9eba42cf-9437-4a11-b650-e8ce3f955c10" providerId="ADAL" clId="{A6BCB43F-D2AD-4569-8333-CC3228F35C18}" dt="2021-09-17T11:11:35.938" v="111" actId="20577"/>
        <pc:sldMkLst>
          <pc:docMk/>
          <pc:sldMk cId="0" sldId="260"/>
        </pc:sldMkLst>
        <pc:spChg chg="mod">
          <ac:chgData name="Koponen Sanna-Riikka" userId="9eba42cf-9437-4a11-b650-e8ce3f955c10" providerId="ADAL" clId="{A6BCB43F-D2AD-4569-8333-CC3228F35C18}" dt="2021-09-17T10:47:36.669" v="22" actId="20577"/>
          <ac:spMkLst>
            <pc:docMk/>
            <pc:sldMk cId="0" sldId="260"/>
            <ac:spMk id="251" creationId="{00000000-0000-0000-0000-000000000000}"/>
          </ac:spMkLst>
        </pc:spChg>
      </pc:sldChg>
      <pc:sldChg chg="addSp delSp modSp">
        <pc:chgData name="Koponen Sanna-Riikka" userId="9eba42cf-9437-4a11-b650-e8ce3f955c10" providerId="ADAL" clId="{A6BCB43F-D2AD-4569-8333-CC3228F35C18}" dt="2021-09-17T10:36:37.611" v="12" actId="1076"/>
        <pc:sldMkLst>
          <pc:docMk/>
          <pc:sldMk cId="0" sldId="266"/>
        </pc:sldMkLst>
        <pc:spChg chg="add del">
          <ac:chgData name="Koponen Sanna-Riikka" userId="9eba42cf-9437-4a11-b650-e8ce3f955c10" providerId="ADAL" clId="{A6BCB43F-D2AD-4569-8333-CC3228F35C18}" dt="2021-09-17T10:35:35.611" v="3"/>
          <ac:spMkLst>
            <pc:docMk/>
            <pc:sldMk cId="0" sldId="266"/>
            <ac:spMk id="45" creationId="{09DCAD82-A5E6-4D8E-95A7-455F8F8DE9A2}"/>
          </ac:spMkLst>
        </pc:spChg>
        <pc:spChg chg="add del">
          <ac:chgData name="Koponen Sanna-Riikka" userId="9eba42cf-9437-4a11-b650-e8ce3f955c10" providerId="ADAL" clId="{A6BCB43F-D2AD-4569-8333-CC3228F35C18}" dt="2021-09-17T10:35:35.611" v="3"/>
          <ac:spMkLst>
            <pc:docMk/>
            <pc:sldMk cId="0" sldId="266"/>
            <ac:spMk id="46" creationId="{7741E8B3-B060-4026-BB14-D150EF51F5CA}"/>
          </ac:spMkLst>
        </pc:spChg>
        <pc:spChg chg="add mod">
          <ac:chgData name="Koponen Sanna-Riikka" userId="9eba42cf-9437-4a11-b650-e8ce3f955c10" providerId="ADAL" clId="{A6BCB43F-D2AD-4569-8333-CC3228F35C18}" dt="2021-09-17T10:36:07.595" v="7" actId="1076"/>
          <ac:spMkLst>
            <pc:docMk/>
            <pc:sldMk cId="0" sldId="266"/>
            <ac:spMk id="47" creationId="{334FFC0D-E026-46EB-A4B6-09C5750550D1}"/>
          </ac:spMkLst>
        </pc:spChg>
        <pc:spChg chg="add mod">
          <ac:chgData name="Koponen Sanna-Riikka" userId="9eba42cf-9437-4a11-b650-e8ce3f955c10" providerId="ADAL" clId="{A6BCB43F-D2AD-4569-8333-CC3228F35C18}" dt="2021-09-17T10:36:07.595" v="7" actId="1076"/>
          <ac:spMkLst>
            <pc:docMk/>
            <pc:sldMk cId="0" sldId="266"/>
            <ac:spMk id="48" creationId="{167F13B3-17B9-4DF2-B629-0AC418BEC584}"/>
          </ac:spMkLst>
        </pc:spChg>
        <pc:spChg chg="add mod">
          <ac:chgData name="Koponen Sanna-Riikka" userId="9eba42cf-9437-4a11-b650-e8ce3f955c10" providerId="ADAL" clId="{A6BCB43F-D2AD-4569-8333-CC3228F35C18}" dt="2021-09-17T10:36:37.611" v="12" actId="1076"/>
          <ac:spMkLst>
            <pc:docMk/>
            <pc:sldMk cId="0" sldId="266"/>
            <ac:spMk id="49" creationId="{68D7442E-0F82-4A18-A8B9-3B2099B4E98B}"/>
          </ac:spMkLst>
        </pc:spChg>
        <pc:spChg chg="add mod">
          <ac:chgData name="Koponen Sanna-Riikka" userId="9eba42cf-9437-4a11-b650-e8ce3f955c10" providerId="ADAL" clId="{A6BCB43F-D2AD-4569-8333-CC3228F35C18}" dt="2021-09-17T10:36:07.595" v="7" actId="1076"/>
          <ac:spMkLst>
            <pc:docMk/>
            <pc:sldMk cId="0" sldId="266"/>
            <ac:spMk id="50" creationId="{BC9A16A4-1FB6-41B3-A463-D39F52E298D1}"/>
          </ac:spMkLst>
        </pc:spChg>
        <pc:spChg chg="add mod">
          <ac:chgData name="Koponen Sanna-Riikka" userId="9eba42cf-9437-4a11-b650-e8ce3f955c10" providerId="ADAL" clId="{A6BCB43F-D2AD-4569-8333-CC3228F35C18}" dt="2021-09-17T10:36:07.595" v="7" actId="1076"/>
          <ac:spMkLst>
            <pc:docMk/>
            <pc:sldMk cId="0" sldId="266"/>
            <ac:spMk id="51" creationId="{C0B0C64A-CD0E-4573-86FB-C128BE084939}"/>
          </ac:spMkLst>
        </pc:spChg>
        <pc:spChg chg="mod">
          <ac:chgData name="Koponen Sanna-Riikka" userId="9eba42cf-9437-4a11-b650-e8ce3f955c10" providerId="ADAL" clId="{A6BCB43F-D2AD-4569-8333-CC3228F35C18}" dt="2021-09-17T10:36:30.030" v="11" actId="14100"/>
          <ac:spMkLst>
            <pc:docMk/>
            <pc:sldMk cId="0" sldId="266"/>
            <ac:spMk id="292" creationId="{00000000-0000-0000-0000-000000000000}"/>
          </ac:spMkLst>
        </pc:spChg>
        <pc:spChg chg="del">
          <ac:chgData name="Koponen Sanna-Riikka" userId="9eba42cf-9437-4a11-b650-e8ce3f955c10" providerId="ADAL" clId="{A6BCB43F-D2AD-4569-8333-CC3228F35C18}" dt="2021-09-17T10:35:30.159" v="0" actId="478"/>
          <ac:spMkLst>
            <pc:docMk/>
            <pc:sldMk cId="0" sldId="266"/>
            <ac:spMk id="293" creationId="{00000000-0000-0000-0000-000000000000}"/>
          </ac:spMkLst>
        </pc:spChg>
        <pc:spChg chg="del">
          <ac:chgData name="Koponen Sanna-Riikka" userId="9eba42cf-9437-4a11-b650-e8ce3f955c10" providerId="ADAL" clId="{A6BCB43F-D2AD-4569-8333-CC3228F35C18}" dt="2021-09-17T10:35:31.043" v="1" actId="478"/>
          <ac:spMkLst>
            <pc:docMk/>
            <pc:sldMk cId="0" sldId="266"/>
            <ac:spMk id="294" creationId="{00000000-0000-0000-0000-000000000000}"/>
          </ac:spMkLst>
        </pc:spChg>
      </pc:sldChg>
      <pc:sldChg chg="modSp del">
        <pc:chgData name="Koponen Sanna-Riikka" userId="9eba42cf-9437-4a11-b650-e8ce3f955c10" providerId="ADAL" clId="{A6BCB43F-D2AD-4569-8333-CC3228F35C18}" dt="2021-09-17T10:46:17.390" v="20" actId="2696"/>
        <pc:sldMkLst>
          <pc:docMk/>
          <pc:sldMk cId="0" sldId="267"/>
        </pc:sldMkLst>
        <pc:spChg chg="mod">
          <ac:chgData name="Koponen Sanna-Riikka" userId="9eba42cf-9437-4a11-b650-e8ce3f955c10" providerId="ADAL" clId="{A6BCB43F-D2AD-4569-8333-CC3228F35C18}" dt="2021-09-17T10:37:06.856" v="15" actId="20577"/>
          <ac:spMkLst>
            <pc:docMk/>
            <pc:sldMk cId="0" sldId="267"/>
            <ac:spMk id="367" creationId="{00000000-0000-0000-0000-000000000000}"/>
          </ac:spMkLst>
        </pc:spChg>
        <pc:spChg chg="mod">
          <ac:chgData name="Koponen Sanna-Riikka" userId="9eba42cf-9437-4a11-b650-e8ce3f955c10" providerId="ADAL" clId="{A6BCB43F-D2AD-4569-8333-CC3228F35C18}" dt="2021-09-17T10:36:49.271" v="13" actId="14100"/>
          <ac:spMkLst>
            <pc:docMk/>
            <pc:sldMk cId="0" sldId="267"/>
            <ac:spMk id="381" creationId="{00000000-0000-0000-0000-000000000000}"/>
          </ac:spMkLst>
        </pc:spChg>
        <pc:grpChg chg="mod">
          <ac:chgData name="Koponen Sanna-Riikka" userId="9eba42cf-9437-4a11-b650-e8ce3f955c10" providerId="ADAL" clId="{A6BCB43F-D2AD-4569-8333-CC3228F35C18}" dt="2021-09-17T10:35:44.421" v="5" actId="1076"/>
          <ac:grpSpMkLst>
            <pc:docMk/>
            <pc:sldMk cId="0" sldId="267"/>
            <ac:grpSpMk id="345" creationId="{00000000-0000-0000-0000-000000000000}"/>
          </ac:grpSpMkLst>
        </pc:grpChg>
      </pc:sldChg>
      <pc:sldChg chg="modSp">
        <pc:chgData name="Koponen Sanna-Riikka" userId="9eba42cf-9437-4a11-b650-e8ce3f955c10" providerId="ADAL" clId="{A6BCB43F-D2AD-4569-8333-CC3228F35C18}" dt="2021-09-17T10:38:02.211" v="19" actId="20577"/>
        <pc:sldMkLst>
          <pc:docMk/>
          <pc:sldMk cId="0" sldId="268"/>
        </pc:sldMkLst>
        <pc:spChg chg="mod">
          <ac:chgData name="Koponen Sanna-Riikka" userId="9eba42cf-9437-4a11-b650-e8ce3f955c10" providerId="ADAL" clId="{A6BCB43F-D2AD-4569-8333-CC3228F35C18}" dt="2021-09-17T10:37:53.011" v="18" actId="14100"/>
          <ac:spMkLst>
            <pc:docMk/>
            <pc:sldMk cId="0" sldId="268"/>
            <ac:spMk id="434" creationId="{00000000-0000-0000-0000-000000000000}"/>
          </ac:spMkLst>
        </pc:spChg>
        <pc:spChg chg="mod">
          <ac:chgData name="Koponen Sanna-Riikka" userId="9eba42cf-9437-4a11-b650-e8ce3f955c10" providerId="ADAL" clId="{A6BCB43F-D2AD-4569-8333-CC3228F35C18}" dt="2021-09-17T10:38:02.211" v="19" actId="20577"/>
          <ac:spMkLst>
            <pc:docMk/>
            <pc:sldMk cId="0" sldId="268"/>
            <ac:spMk id="442" creationId="{00000000-0000-0000-0000-000000000000}"/>
          </ac:spMkLst>
        </pc:spChg>
      </pc:sldChg>
      <pc:sldChg chg="del">
        <pc:chgData name="Koponen Sanna-Riikka" userId="9eba42cf-9437-4a11-b650-e8ce3f955c10" providerId="ADAL" clId="{A6BCB43F-D2AD-4569-8333-CC3228F35C18}" dt="2021-09-17T10:46:25.347" v="21" actId="2696"/>
        <pc:sldMkLst>
          <pc:docMk/>
          <pc:sldMk cId="0" sldId="271"/>
        </pc:sldMkLst>
      </pc:sldChg>
      <pc:sldChg chg="modSp">
        <pc:chgData name="Koponen Sanna-Riikka" userId="9eba42cf-9437-4a11-b650-e8ce3f955c10" providerId="ADAL" clId="{A6BCB43F-D2AD-4569-8333-CC3228F35C18}" dt="2021-09-17T11:54:23.928" v="122" actId="255"/>
        <pc:sldMkLst>
          <pc:docMk/>
          <pc:sldMk cId="0" sldId="273"/>
        </pc:sldMkLst>
        <pc:spChg chg="mod">
          <ac:chgData name="Koponen Sanna-Riikka" userId="9eba42cf-9437-4a11-b650-e8ce3f955c10" providerId="ADAL" clId="{A6BCB43F-D2AD-4569-8333-CC3228F35C18}" dt="2021-09-17T11:54:23.928" v="122" actId="255"/>
          <ac:spMkLst>
            <pc:docMk/>
            <pc:sldMk cId="0" sldId="273"/>
            <ac:spMk id="524" creationId="{00000000-0000-0000-0000-000000000000}"/>
          </ac:spMkLst>
        </pc:spChg>
      </pc:sldChg>
      <pc:sldChg chg="addSp delSp add del">
        <pc:chgData name="Koponen Sanna-Riikka" userId="9eba42cf-9437-4a11-b650-e8ce3f955c10" providerId="ADAL" clId="{A6BCB43F-D2AD-4569-8333-CC3228F35C18}" dt="2021-09-17T11:17:45.536" v="119" actId="2696"/>
        <pc:sldMkLst>
          <pc:docMk/>
          <pc:sldMk cId="3010386929" sldId="274"/>
        </pc:sldMkLst>
        <pc:picChg chg="add del">
          <ac:chgData name="Koponen Sanna-Riikka" userId="9eba42cf-9437-4a11-b650-e8ce3f955c10" providerId="ADAL" clId="{A6BCB43F-D2AD-4569-8333-CC3228F35C18}" dt="2021-09-17T11:17:27.844" v="116"/>
          <ac:picMkLst>
            <pc:docMk/>
            <pc:sldMk cId="3010386929" sldId="274"/>
            <ac:picMk id="4" creationId="{1B3F708A-773D-4511-AFF0-39E8EEA87F24}"/>
          </ac:picMkLst>
        </pc:picChg>
      </pc:sldChg>
      <pc:sldChg chg="add del">
        <pc:chgData name="Koponen Sanna-Riikka" userId="9eba42cf-9437-4a11-b650-e8ce3f955c10" providerId="ADAL" clId="{A6BCB43F-D2AD-4569-8333-CC3228F35C18}" dt="2021-09-17T11:17:43.316" v="118" actId="2696"/>
        <pc:sldMkLst>
          <pc:docMk/>
          <pc:sldMk cId="23223961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Vuonna 2020: 7 905 yli 85-vuotiasta</a:t>
            </a:r>
            <a:br>
              <a:rPr lang="fi-FI" dirty="0"/>
            </a:br>
            <a:r>
              <a:rPr lang="fi-FI" dirty="0"/>
              <a:t>Vuonna 2040: 17 040 yli 85-vuotiasta</a:t>
            </a:r>
            <a:endParaRPr dirty="0"/>
          </a:p>
        </p:txBody>
      </p:sp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1"/>
          <p:cNvGrpSpPr/>
          <p:nvPr/>
        </p:nvGrpSpPr>
        <p:grpSpPr>
          <a:xfrm>
            <a:off x="-15457340" y="3550229"/>
            <a:ext cx="31217188" cy="2467326"/>
            <a:chOff x="3003199" y="4484554"/>
            <a:chExt cx="7124220" cy="563080"/>
          </a:xfrm>
        </p:grpSpPr>
        <p:sp>
          <p:nvSpPr>
            <p:cNvPr id="17" name="Google Shape;17;p21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vaihtoehto">
  <p:cSld name="Otsikko vaihtoeh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1"/>
          <p:cNvGrpSpPr/>
          <p:nvPr/>
        </p:nvGrpSpPr>
        <p:grpSpPr>
          <a:xfrm>
            <a:off x="7048672" y="1403962"/>
            <a:ext cx="20319696" cy="2591802"/>
            <a:chOff x="4112060" y="1004862"/>
            <a:chExt cx="4234801" cy="540154"/>
          </a:xfrm>
        </p:grpSpPr>
        <p:sp>
          <p:nvSpPr>
            <p:cNvPr id="138" name="Google Shape;138;p31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/>
        </p:nvSpPr>
        <p:spPr>
          <a:xfrm>
            <a:off x="7935310" y="268013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304800" y="3961369"/>
            <a:ext cx="4234801" cy="540154"/>
            <a:chOff x="4112060" y="1004862"/>
            <a:chExt cx="4234801" cy="540154"/>
          </a:xfrm>
        </p:grpSpPr>
        <p:sp>
          <p:nvSpPr>
            <p:cNvPr id="145" name="Google Shape;145;p32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2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2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32"/>
          <p:cNvGrpSpPr/>
          <p:nvPr/>
        </p:nvGrpSpPr>
        <p:grpSpPr>
          <a:xfrm>
            <a:off x="5259185" y="3960968"/>
            <a:ext cx="4232243" cy="535054"/>
            <a:chOff x="4112913" y="2402118"/>
            <a:chExt cx="4232243" cy="535054"/>
          </a:xfrm>
        </p:grpSpPr>
        <p:sp>
          <p:nvSpPr>
            <p:cNvPr id="149" name="Google Shape;149;p32"/>
            <p:cNvSpPr/>
            <p:nvPr/>
          </p:nvSpPr>
          <p:spPr>
            <a:xfrm>
              <a:off x="4112913" y="2402118"/>
              <a:ext cx="1383749" cy="535054"/>
            </a:xfrm>
            <a:custGeom>
              <a:avLst/>
              <a:gdLst/>
              <a:ahLst/>
              <a:cxnLst/>
              <a:rect l="l" t="t" r="r" b="b"/>
              <a:pathLst>
                <a:path w="1383749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1383750" y="535054"/>
                  </a:lnTo>
                  <a:lnTo>
                    <a:pt x="1383750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5060137" y="2402118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3" y="535054"/>
                  </a:lnTo>
                  <a:lnTo>
                    <a:pt x="300622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6888085" y="2402118"/>
              <a:ext cx="1457071" cy="535054"/>
            </a:xfrm>
            <a:custGeom>
              <a:avLst/>
              <a:gdLst/>
              <a:ahLst/>
              <a:cxnLst/>
              <a:rect l="l" t="t" r="r" b="b"/>
              <a:pathLst>
                <a:path w="1457071" h="535054" extrusionOk="0">
                  <a:moveTo>
                    <a:pt x="1188507" y="0"/>
                  </a:moveTo>
                  <a:cubicBezTo>
                    <a:pt x="1188507" y="0"/>
                    <a:pt x="1188507" y="0"/>
                    <a:pt x="1188507" y="0"/>
                  </a:cubicBezTo>
                  <a:lnTo>
                    <a:pt x="1188507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1187654" y="535054"/>
                  </a:lnTo>
                  <a:lnTo>
                    <a:pt x="1187654" y="535054"/>
                  </a:lnTo>
                  <a:cubicBezTo>
                    <a:pt x="1187654" y="535054"/>
                    <a:pt x="1187654" y="535054"/>
                    <a:pt x="1188507" y="535054"/>
                  </a:cubicBezTo>
                  <a:cubicBezTo>
                    <a:pt x="1336857" y="535054"/>
                    <a:pt x="1457072" y="415304"/>
                    <a:pt x="1457072" y="267527"/>
                  </a:cubicBezTo>
                  <a:cubicBezTo>
                    <a:pt x="1457072" y="119750"/>
                    <a:pt x="1336857" y="0"/>
                    <a:pt x="1188507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2"/>
          <p:cNvGrpSpPr/>
          <p:nvPr/>
        </p:nvGrpSpPr>
        <p:grpSpPr>
          <a:xfrm>
            <a:off x="304800" y="4931283"/>
            <a:ext cx="4225423" cy="540154"/>
            <a:chOff x="4279167" y="3283692"/>
            <a:chExt cx="4225423" cy="540154"/>
          </a:xfrm>
        </p:grpSpPr>
        <p:sp>
          <p:nvSpPr>
            <p:cNvPr id="153" name="Google Shape;153;p32"/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/>
              <a:ahLst/>
              <a:cxnLst/>
              <a:rect l="l" t="t" r="r" b="b"/>
              <a:pathLst>
                <a:path w="2047062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/>
              <a:ahLst/>
              <a:cxnLst/>
              <a:rect l="l" t="t" r="r" b="b"/>
              <a:pathLst>
                <a:path w="2366782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2"/>
          <p:cNvGrpSpPr/>
          <p:nvPr/>
        </p:nvGrpSpPr>
        <p:grpSpPr>
          <a:xfrm>
            <a:off x="4756636" y="4933831"/>
            <a:ext cx="7124220" cy="563080"/>
            <a:chOff x="3003199" y="4484554"/>
            <a:chExt cx="7124220" cy="563080"/>
          </a:xfrm>
        </p:grpSpPr>
        <p:sp>
          <p:nvSpPr>
            <p:cNvPr id="157" name="Google Shape;157;p3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11064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35" y="81106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7469" y="81106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6284" y="811058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15098" y="811056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55500" y="811056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95901" y="811054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7507" y="811051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60371" y="811049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03235" y="811049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58068" y="811047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00932" y="811045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4800" y="1448703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1135" y="1448701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817469" y="1475488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566284" y="1527127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15098" y="1475488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089155" y="1527127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795901" y="1489135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502646" y="1527127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160371" y="1512539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818096" y="1527127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458068" y="1512539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098040" y="151856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04800" y="217069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61135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817469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566284" y="218065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302835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051650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805469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5502646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6158210" y="218519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827820" y="217069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455907" y="2180180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125517" y="2170688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304800" y="2892681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61135" y="2903824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817469" y="286589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532743" y="2892681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3293609" y="2929834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4056942" y="2941496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4795901" y="2929834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5509254" y="2929832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216399" y="2886681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6850305" y="2886679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7480209" y="2906486"/>
            <a:ext cx="584405" cy="60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8125517" y="2894260"/>
            <a:ext cx="584405" cy="600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3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469804" y="-18382"/>
            <a:ext cx="20727254" cy="1638229"/>
            <a:chOff x="3003199" y="4484554"/>
            <a:chExt cx="7124220" cy="563080"/>
          </a:xfrm>
        </p:grpSpPr>
        <p:sp>
          <p:nvSpPr>
            <p:cNvPr id="44" name="Google Shape;44;p23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793" y="46934"/>
            <a:ext cx="2971075" cy="117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1">
  <p:cSld name="Sisältö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518160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095999" y="1408355"/>
            <a:ext cx="5396565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64" name="Google Shape;64;p24"/>
          <p:cNvGrpSpPr/>
          <p:nvPr/>
        </p:nvGrpSpPr>
        <p:grpSpPr>
          <a:xfrm>
            <a:off x="6096000" y="216712"/>
            <a:ext cx="7819557" cy="997394"/>
            <a:chOff x="4112060" y="1004862"/>
            <a:chExt cx="4234801" cy="540154"/>
          </a:xfrm>
        </p:grpSpPr>
        <p:sp>
          <p:nvSpPr>
            <p:cNvPr id="65" name="Google Shape;65;p24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accen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ubTitle" idx="1"/>
          </p:nvPr>
        </p:nvSpPr>
        <p:spPr>
          <a:xfrm>
            <a:off x="1524000" y="3640539"/>
            <a:ext cx="516198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9551" y="-1829"/>
            <a:ext cx="2986315" cy="11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2">
  <p:cSld name="Sisältö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559067" y="0"/>
            <a:ext cx="3479533" cy="127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347953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4177365" y="827773"/>
            <a:ext cx="7315200" cy="534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2" name="Google Shape;82;p26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83" name="Google Shape;83;p26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">
  <p:cSld name="Kiito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7"/>
          <p:cNvGrpSpPr/>
          <p:nvPr/>
        </p:nvGrpSpPr>
        <p:grpSpPr>
          <a:xfrm>
            <a:off x="469804" y="4102988"/>
            <a:ext cx="20727254" cy="1638229"/>
            <a:chOff x="3003199" y="4484554"/>
            <a:chExt cx="7124220" cy="563080"/>
          </a:xfrm>
        </p:grpSpPr>
        <p:sp>
          <p:nvSpPr>
            <p:cNvPr id="96" name="Google Shape;96;p27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7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7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7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7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7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a">
  <p:cSld name="Kiitos 1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8"/>
          <p:cNvGrpSpPr/>
          <p:nvPr/>
        </p:nvGrpSpPr>
        <p:grpSpPr>
          <a:xfrm>
            <a:off x="2049957" y="1403962"/>
            <a:ext cx="20319696" cy="2591802"/>
            <a:chOff x="4112060" y="1004862"/>
            <a:chExt cx="4234801" cy="540154"/>
          </a:xfrm>
        </p:grpSpPr>
        <p:sp>
          <p:nvSpPr>
            <p:cNvPr id="108" name="Google Shape;108;p28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8"/>
          <p:cNvSpPr txBox="1"/>
          <p:nvPr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Kiitos</a:t>
            </a:r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#hyvaks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#hyvinvointialueks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#hyväarkikaikille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0"/>
          <p:cNvGrpSpPr/>
          <p:nvPr/>
        </p:nvGrpSpPr>
        <p:grpSpPr>
          <a:xfrm>
            <a:off x="2325510" y="5250794"/>
            <a:ext cx="7540981" cy="963996"/>
            <a:chOff x="4279167" y="3283692"/>
            <a:chExt cx="4225423" cy="540154"/>
          </a:xfrm>
        </p:grpSpPr>
        <p:sp>
          <p:nvSpPr>
            <p:cNvPr id="128" name="Google Shape;128;p30"/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/>
              <a:ahLst/>
              <a:cxnLst/>
              <a:rect l="l" t="t" r="r" b="b"/>
              <a:pathLst>
                <a:path w="2047062" h="535054" extrusionOk="0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/>
              <a:ahLst/>
              <a:cxnLst/>
              <a:rect l="l" t="t" r="r" b="b"/>
              <a:pathLst>
                <a:path w="2366782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ks.f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hyvinvointialueks/" TargetMode="External"/><Relationship Id="rId5" Type="http://schemas.openxmlformats.org/officeDocument/2006/relationships/hyperlink" Target="https://twitter.com/hyvaks" TargetMode="External"/><Relationship Id="rId4" Type="http://schemas.openxmlformats.org/officeDocument/2006/relationships/hyperlink" Target="https://www.facebook.com/hyvinvointialue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</a:pPr>
            <a:r>
              <a:rPr lang="fi-FI" dirty="0"/>
              <a:t>Keski-Suomen hyvinvointialue</a:t>
            </a:r>
            <a:endParaRPr dirty="0"/>
          </a:p>
        </p:txBody>
      </p:sp>
      <p:sp>
        <p:nvSpPr>
          <p:cNvPr id="216" name="Google Shape;216;p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i-FI"/>
              <a:t>Hyvinvointi. Terveys. Turvallisuus.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i-FI" sz="1600"/>
              <a:t>#hyvaks #hyväarkikaikille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/>
          <p:nvPr/>
        </p:nvSpPr>
        <p:spPr>
          <a:xfrm>
            <a:off x="-834887" y="1815547"/>
            <a:ext cx="3487797" cy="41876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559076" y="256850"/>
            <a:ext cx="74043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Väliaikaisen valmistelutoimielimen tehtävät</a:t>
            </a: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2"/>
          </p:nvPr>
        </p:nvSpPr>
        <p:spPr>
          <a:xfrm>
            <a:off x="5335052" y="1276550"/>
            <a:ext cx="6166785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 dirty="0"/>
              <a:t>Hyvinvointialueen väliaikaisen valmistelutoimielimen tehtävä on...</a:t>
            </a:r>
            <a:endParaRPr sz="1400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b="1" dirty="0"/>
              <a:t>selvittää alueelle siirtyvä henkilöstö</a:t>
            </a:r>
            <a:r>
              <a:rPr lang="fi-FI" sz="1400" dirty="0"/>
              <a:t> ja valmistella aluevaltuustolle ehdotus sen siirtosuunnitelmasta ja -sopimuksesta;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alueelle siirtyvän </a:t>
            </a:r>
            <a:r>
              <a:rPr lang="fi-FI" sz="1400" b="1" dirty="0"/>
              <a:t>kiinteän omaisuuden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sopimusten ja näitä koskevien </a:t>
            </a:r>
            <a:r>
              <a:rPr lang="fi-FI" sz="1400" b="1" dirty="0"/>
              <a:t>oikeuksien ja velvollisuuksien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hallinto- ja palvelutehtävien hoitamista tukevien tieto- ja viestintäteknisten </a:t>
            </a:r>
            <a:r>
              <a:rPr lang="fi-FI" sz="1400" b="1" dirty="0"/>
              <a:t>järjestelmien ja -ratkaisujen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alueen </a:t>
            </a:r>
            <a:r>
              <a:rPr lang="fi-FI" sz="1400" b="1" dirty="0"/>
              <a:t>toiminnan ja hallinnon järjestämistä</a:t>
            </a:r>
            <a:r>
              <a:rPr lang="fi-FI" sz="1400" dirty="0"/>
              <a:t> sekä tilintarkastajan valintaa;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päättää hyvinvointialueen vuosien 2021 ja 2022</a:t>
            </a:r>
            <a:r>
              <a:rPr lang="fi-FI" sz="1400" b="1" dirty="0"/>
              <a:t> talousarvioista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ensimmäisten </a:t>
            </a:r>
            <a:r>
              <a:rPr lang="fi-FI" sz="1400" b="1" dirty="0"/>
              <a:t>aluevaalien järjestämiseen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hyvinvointialueen toiminnan ja hallinnon käynnistämiseen välittömästi liittyviä muita asioita.</a:t>
            </a:r>
            <a:endParaRPr sz="1400" dirty="0"/>
          </a:p>
        </p:txBody>
      </p:sp>
      <p:sp>
        <p:nvSpPr>
          <p:cNvPr id="286" name="Google Shape;286;p10"/>
          <p:cNvSpPr/>
          <p:nvPr/>
        </p:nvSpPr>
        <p:spPr>
          <a:xfrm>
            <a:off x="559067" y="1815547"/>
            <a:ext cx="4187687" cy="41876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rgbClr val="264C72"/>
                </a:solidFill>
                <a:latin typeface="Raleway"/>
                <a:ea typeface="Raleway"/>
                <a:cs typeface="Raleway"/>
                <a:sym typeface="Raleway"/>
              </a:rPr>
              <a:t>Valmistelutoimielin tekee yhteistyötä niiden viranomaisten kanssa, joiden tehtäviä se saa hoitaakseen ja joiden henkilöstöä hyvinvointialueelle siirtyy: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/>
          <p:nvPr/>
        </p:nvSpPr>
        <p:spPr>
          <a:xfrm>
            <a:off x="5882615" y="164171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11"/>
          <p:cNvSpPr/>
          <p:nvPr/>
        </p:nvSpPr>
        <p:spPr>
          <a:xfrm rot="10800000">
            <a:off x="-351845" y="1585388"/>
            <a:ext cx="8567896" cy="1218321"/>
          </a:xfrm>
          <a:prstGeom prst="rect">
            <a:avLst/>
          </a:prstGeom>
          <a:solidFill>
            <a:srgbClr val="264C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>
            <a:spLocks noGrp="1"/>
          </p:cNvSpPr>
          <p:nvPr>
            <p:ph type="title"/>
          </p:nvPr>
        </p:nvSpPr>
        <p:spPr>
          <a:xfrm>
            <a:off x="559067" y="488368"/>
            <a:ext cx="7542517" cy="9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aleway"/>
              <a:buNone/>
            </a:pPr>
            <a:r>
              <a:rPr lang="fi-FI" sz="2400" dirty="0">
                <a:solidFill>
                  <a:schemeClr val="accent4"/>
                </a:solidFill>
              </a:rPr>
              <a:t>Keski-Suomen hyvinvointialueen </a:t>
            </a:r>
            <a:br>
              <a:rPr lang="fi-FI" sz="2400" dirty="0">
                <a:solidFill>
                  <a:schemeClr val="accent4"/>
                </a:solidFill>
              </a:rPr>
            </a:br>
            <a:r>
              <a:rPr lang="fi-FI" sz="2400" dirty="0">
                <a:solidFill>
                  <a:schemeClr val="accent4"/>
                </a:solidFill>
              </a:rPr>
              <a:t>valmistelurakenne, syksy 2021</a:t>
            </a:r>
            <a:endParaRPr dirty="0"/>
          </a:p>
        </p:txBody>
      </p:sp>
      <p:sp>
        <p:nvSpPr>
          <p:cNvPr id="296" name="Google Shape;296;p11"/>
          <p:cNvSpPr/>
          <p:nvPr/>
        </p:nvSpPr>
        <p:spPr>
          <a:xfrm>
            <a:off x="10584407" y="280269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-339048" y="2804894"/>
            <a:ext cx="11715048" cy="7900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0939017" y="3567688"/>
            <a:ext cx="747640" cy="747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-339046" y="3564217"/>
            <a:ext cx="11659634" cy="751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413391" y="3785710"/>
            <a:ext cx="1675030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Sote-palveluiden jaosto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2327650" y="3785710"/>
            <a:ext cx="1457704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Pela</a:t>
            </a: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-palveluiden 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Ville </a:t>
            </a:r>
            <a:r>
              <a:rPr lang="fi-FI" sz="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Mensala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432860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Talousjaosto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dirty="0"/>
          </a:p>
        </p:txBody>
      </p:sp>
      <p:sp>
        <p:nvSpPr>
          <p:cNvPr id="303" name="Google Shape;303;p11"/>
          <p:cNvSpPr/>
          <p:nvPr/>
        </p:nvSpPr>
        <p:spPr>
          <a:xfrm>
            <a:off x="601572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Henkilöstöjaosto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 dirty="0"/>
          </a:p>
        </p:txBody>
      </p:sp>
      <p:sp>
        <p:nvSpPr>
          <p:cNvPr id="305" name="Google Shape;305;p11"/>
          <p:cNvSpPr/>
          <p:nvPr/>
        </p:nvSpPr>
        <p:spPr>
          <a:xfrm>
            <a:off x="7555741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ICT-jaosto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Jari Porrasmaa </a:t>
            </a:r>
            <a:endParaRPr dirty="0"/>
          </a:p>
        </p:txBody>
      </p:sp>
      <p:sp>
        <p:nvSpPr>
          <p:cNvPr id="306" name="Google Shape;306;p11"/>
          <p:cNvSpPr/>
          <p:nvPr/>
        </p:nvSpPr>
        <p:spPr>
          <a:xfrm>
            <a:off x="8957522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Yhdyspintajaosto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10186085" y="3785710"/>
            <a:ext cx="1490082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Yhteistoimintaelin</a:t>
            </a:r>
            <a:endParaRPr/>
          </a:p>
        </p:txBody>
      </p:sp>
      <p:sp>
        <p:nvSpPr>
          <p:cNvPr id="308" name="Google Shape;308;p11"/>
          <p:cNvSpPr/>
          <p:nvPr/>
        </p:nvSpPr>
        <p:spPr>
          <a:xfrm>
            <a:off x="27023" y="2981773"/>
            <a:ext cx="2592407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Hallinto, talous ​ja tukipalvelut​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2674842" y="2971930"/>
            <a:ext cx="2339558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Johtaminen ja ​osaaminen​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4965447" y="2986337"/>
            <a:ext cx="2981215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Palveluiden ​järjestäminen​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8074966" y="3001157"/>
            <a:ext cx="1541360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Yhdyspinnat​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9838659" y="2973776"/>
            <a:ext cx="1583317" cy="64407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>
            <a:off x="586142" y="1829617"/>
            <a:ext cx="652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VÄLIAIKAISEN VALMISTELUTOIMIELIMEN VALMISTELUVASTUUT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pj. Kati Kallimo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4" name="Google Shape;314;p11"/>
          <p:cNvGrpSpPr/>
          <p:nvPr/>
        </p:nvGrpSpPr>
        <p:grpSpPr>
          <a:xfrm>
            <a:off x="-1260955" y="4756790"/>
            <a:ext cx="8135662" cy="1699600"/>
            <a:chOff x="389518" y="4420718"/>
            <a:chExt cx="10227686" cy="2136640"/>
          </a:xfrm>
        </p:grpSpPr>
        <p:grpSp>
          <p:nvGrpSpPr>
            <p:cNvPr id="315" name="Google Shape;315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16" name="Google Shape;316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>
            <a:off x="7220841" y="4756790"/>
            <a:ext cx="8135661" cy="1699600"/>
            <a:chOff x="389518" y="4420718"/>
            <a:chExt cx="10227686" cy="2136640"/>
          </a:xfrm>
        </p:grpSpPr>
        <p:grpSp>
          <p:nvGrpSpPr>
            <p:cNvPr id="320" name="Google Shape;320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21" name="Google Shape;321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" name="Google Shape;323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rgbClr val="C4CD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11"/>
          <p:cNvSpPr txBox="1"/>
          <p:nvPr/>
        </p:nvSpPr>
        <p:spPr>
          <a:xfrm>
            <a:off x="307622" y="4974972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HANKKEET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7363378" y="4950275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KANSALLISET TYÖRYHMÄT</a:t>
            </a:r>
            <a:endParaRPr/>
          </a:p>
        </p:txBody>
      </p:sp>
      <p:sp>
        <p:nvSpPr>
          <p:cNvPr id="326" name="Google Shape;326;p11"/>
          <p:cNvSpPr txBox="1"/>
          <p:nvPr/>
        </p:nvSpPr>
        <p:spPr>
          <a:xfrm>
            <a:off x="181255" y="5426130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Tulevaisuuden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sosiaali- ja terveyskeskus -ohjelma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 täydennyshaku syksy 2021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2295094" y="5423762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Rakenneuudistusta tukeva alueellinen valmisteluhanke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 RRF- syksy 2021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7678614" y="5362022"/>
            <a:ext cx="1591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Hallinto, talous, tukipalvelut</a:t>
            </a:r>
            <a:b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10645987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Johtaminen ja osaaminen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Juha Kinnunen</a:t>
            </a:r>
            <a:endParaRPr/>
          </a:p>
        </p:txBody>
      </p:sp>
      <p:sp>
        <p:nvSpPr>
          <p:cNvPr id="330" name="Google Shape;330;p11"/>
          <p:cNvSpPr txBox="1"/>
          <p:nvPr/>
        </p:nvSpPr>
        <p:spPr>
          <a:xfrm>
            <a:off x="9154932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Palvelujen järjestäminen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31" name="Google Shape;331;p11"/>
          <p:cNvSpPr txBox="1"/>
          <p:nvPr/>
        </p:nvSpPr>
        <p:spPr>
          <a:xfrm>
            <a:off x="7678929" y="5879144"/>
            <a:ext cx="168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Yhdyspinnat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0645984" y="5892997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ICT</a:t>
            </a:r>
            <a:b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/>
          </a:p>
        </p:txBody>
      </p:sp>
      <p:sp>
        <p:nvSpPr>
          <p:cNvPr id="333" name="Google Shape;333;p11"/>
          <p:cNvSpPr txBox="1"/>
          <p:nvPr/>
        </p:nvSpPr>
        <p:spPr>
          <a:xfrm>
            <a:off x="9154924" y="5892994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Henkilöstö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4625329" y="5455743"/>
            <a:ext cx="174387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ICT-hanke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(rahoitushaku syksy 2021)</a:t>
            </a:r>
            <a:endParaRPr/>
          </a:p>
        </p:txBody>
      </p:sp>
      <p:sp>
        <p:nvSpPr>
          <p:cNvPr id="47" name="Google Shape;383;p12">
            <a:extLst>
              <a:ext uri="{FF2B5EF4-FFF2-40B4-BE49-F238E27FC236}">
                <a16:creationId xmlns:a16="http://schemas.microsoft.com/office/drawing/2014/main" id="{334FFC0D-E026-46EB-A4B6-09C5750550D1}"/>
              </a:ext>
            </a:extLst>
          </p:cNvPr>
          <p:cNvSpPr/>
          <p:nvPr/>
        </p:nvSpPr>
        <p:spPr>
          <a:xfrm>
            <a:off x="9704361" y="1513920"/>
            <a:ext cx="1158527" cy="1158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167F13B3-17B9-4DF2-B629-0AC418BEC584}"/>
              </a:ext>
            </a:extLst>
          </p:cNvPr>
          <p:cNvSpPr/>
          <p:nvPr/>
        </p:nvSpPr>
        <p:spPr>
          <a:xfrm>
            <a:off x="7700064" y="1512140"/>
            <a:ext cx="2575484" cy="1158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Google Shape;381;p12">
            <a:extLst>
              <a:ext uri="{FF2B5EF4-FFF2-40B4-BE49-F238E27FC236}">
                <a16:creationId xmlns:a16="http://schemas.microsoft.com/office/drawing/2014/main" id="{68D7442E-0F82-4A18-A8B9-3B2099B4E98B}"/>
              </a:ext>
            </a:extLst>
          </p:cNvPr>
          <p:cNvSpPr/>
          <p:nvPr/>
        </p:nvSpPr>
        <p:spPr>
          <a:xfrm>
            <a:off x="7148208" y="1425356"/>
            <a:ext cx="1325083" cy="12594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Poliittinen seuranta-</a:t>
            </a:r>
            <a:b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ryhmä</a:t>
            </a:r>
            <a:endParaRPr sz="1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Piirijärjestöt</a:t>
            </a:r>
            <a:endParaRPr sz="1300" b="1" dirty="0"/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BC9A16A4-1FB6-41B3-A463-D39F52E298D1}"/>
              </a:ext>
            </a:extLst>
          </p:cNvPr>
          <p:cNvSpPr txBox="1"/>
          <p:nvPr/>
        </p:nvSpPr>
        <p:spPr>
          <a:xfrm>
            <a:off x="9339033" y="1803991"/>
            <a:ext cx="16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Kuntaseuranta</a:t>
            </a:r>
            <a:endParaRPr lang="fi-FI" sz="900" dirty="0"/>
          </a:p>
          <a:p>
            <a:pPr lvl="0" algn="ctr"/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Kunnanjohtaja-</a:t>
            </a:r>
            <a:b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kokous</a:t>
            </a:r>
            <a:endParaRPr lang="fi-FI" sz="900" dirty="0"/>
          </a:p>
          <a:p>
            <a:endParaRPr lang="fi-FI" sz="900" dirty="0"/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C0B0C64A-CD0E-4573-86FB-C128BE084939}"/>
              </a:ext>
            </a:extLst>
          </p:cNvPr>
          <p:cNvSpPr txBox="1"/>
          <p:nvPr/>
        </p:nvSpPr>
        <p:spPr>
          <a:xfrm>
            <a:off x="8259898" y="1813600"/>
            <a:ext cx="1429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Poliittinen </a:t>
            </a:r>
          </a:p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seuranta</a:t>
            </a:r>
            <a:endParaRPr lang="fi-FI" sz="900" dirty="0"/>
          </a:p>
          <a:p>
            <a:pPr lvl="0" algn="ctr"/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Kuntakokous</a:t>
            </a:r>
            <a:endParaRPr lang="fi-FI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/>
          <p:nvPr/>
        </p:nvSpPr>
        <p:spPr>
          <a:xfrm>
            <a:off x="12457382" y="5196435"/>
            <a:ext cx="1370473" cy="1370473"/>
          </a:xfrm>
          <a:prstGeom prst="ellipse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3"/>
          <p:cNvCxnSpPr/>
          <p:nvPr/>
        </p:nvCxnSpPr>
        <p:spPr>
          <a:xfrm>
            <a:off x="10950681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11" name="Google Shape;411;p13"/>
          <p:cNvSpPr/>
          <p:nvPr/>
        </p:nvSpPr>
        <p:spPr>
          <a:xfrm rot="10800000">
            <a:off x="-24979" y="2849736"/>
            <a:ext cx="12778451" cy="9041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3"/>
          <p:cNvCxnSpPr/>
          <p:nvPr/>
        </p:nvCxnSpPr>
        <p:spPr>
          <a:xfrm>
            <a:off x="-488731" y="4434906"/>
            <a:ext cx="12633106" cy="0"/>
          </a:xfrm>
          <a:prstGeom prst="straightConnector1">
            <a:avLst/>
          </a:prstGeom>
          <a:noFill/>
          <a:ln w="184150" cap="rnd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3" name="Google Shape;413;p13"/>
          <p:cNvSpPr/>
          <p:nvPr/>
        </p:nvSpPr>
        <p:spPr>
          <a:xfrm>
            <a:off x="107012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/>
          </a:p>
        </p:txBody>
      </p:sp>
      <p:sp>
        <p:nvSpPr>
          <p:cNvPr id="414" name="Google Shape;414;p13"/>
          <p:cNvSpPr/>
          <p:nvPr/>
        </p:nvSpPr>
        <p:spPr>
          <a:xfrm>
            <a:off x="5420086" y="4010620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/>
          </a:p>
        </p:txBody>
      </p:sp>
      <p:sp>
        <p:nvSpPr>
          <p:cNvPr id="415" name="Google Shape;415;p13"/>
          <p:cNvSpPr/>
          <p:nvPr/>
        </p:nvSpPr>
        <p:spPr>
          <a:xfrm>
            <a:off x="10501460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/>
          </a:p>
        </p:txBody>
      </p:sp>
      <p:cxnSp>
        <p:nvCxnSpPr>
          <p:cNvPr id="416" name="Google Shape;416;p13"/>
          <p:cNvCxnSpPr/>
          <p:nvPr/>
        </p:nvCxnSpPr>
        <p:spPr>
          <a:xfrm>
            <a:off x="3498951" y="2032111"/>
            <a:ext cx="0" cy="2193048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7" name="Google Shape;417;p13"/>
          <p:cNvCxnSpPr/>
          <p:nvPr/>
        </p:nvCxnSpPr>
        <p:spPr>
          <a:xfrm>
            <a:off x="4334319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8" name="Google Shape;418;p13"/>
          <p:cNvCxnSpPr/>
          <p:nvPr/>
        </p:nvCxnSpPr>
        <p:spPr>
          <a:xfrm>
            <a:off x="657091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9" name="Google Shape;419;p13"/>
          <p:cNvCxnSpPr/>
          <p:nvPr/>
        </p:nvCxnSpPr>
        <p:spPr>
          <a:xfrm>
            <a:off x="779757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20" name="Google Shape;420;p1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 err="1"/>
              <a:t>Uudistuksen</a:t>
            </a:r>
            <a:r>
              <a:rPr lang="en-US" dirty="0"/>
              <a:t> </a:t>
            </a:r>
            <a:r>
              <a:rPr lang="en-US" dirty="0" err="1"/>
              <a:t>aikataulu</a:t>
            </a:r>
            <a:r>
              <a:rPr lang="en-US" dirty="0"/>
              <a:t> </a:t>
            </a:r>
            <a:r>
              <a:rPr lang="en-US" dirty="0" err="1"/>
              <a:t>Keski-Suomessa</a:t>
            </a:r>
            <a:endParaRPr dirty="0"/>
          </a:p>
        </p:txBody>
      </p:sp>
      <p:sp>
        <p:nvSpPr>
          <p:cNvPr id="422" name="Google Shape;422;p13"/>
          <p:cNvSpPr/>
          <p:nvPr/>
        </p:nvSpPr>
        <p:spPr>
          <a:xfrm>
            <a:off x="12753764" y="3085392"/>
            <a:ext cx="670134" cy="6701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2061130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Lait astuvat</a:t>
            </a:r>
            <a:b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voimaan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3615024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sym typeface="Raleway"/>
              </a:rPr>
              <a:t>asetettu</a:t>
            </a:r>
            <a:endParaRPr dirty="0"/>
          </a:p>
        </p:txBody>
      </p:sp>
      <p:sp>
        <p:nvSpPr>
          <p:cNvPr id="425" name="Google Shape;425;p13"/>
          <p:cNvSpPr/>
          <p:nvPr/>
        </p:nvSpPr>
        <p:spPr>
          <a:xfrm>
            <a:off x="5473445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Aluevaalit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7334059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Aluevaltuustojen toimikausi alkaa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10012279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Tehtävät siirtyvät hyvinvointialueelle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7154509" y="7490425"/>
            <a:ext cx="1286135" cy="671226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Lakien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voimaan tulo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249654" y="2962596"/>
            <a:ext cx="2940361" cy="675392"/>
          </a:xfrm>
          <a:custGeom>
            <a:avLst/>
            <a:gdLst/>
            <a:ahLst/>
            <a:cxnLst/>
            <a:rect l="l" t="t" r="r" b="b"/>
            <a:pathLst>
              <a:path w="3938773" h="904724" extrusionOk="0">
                <a:moveTo>
                  <a:pt x="452057" y="0"/>
                </a:moveTo>
                <a:lnTo>
                  <a:pt x="458088" y="608"/>
                </a:lnTo>
                <a:lnTo>
                  <a:pt x="3480685" y="608"/>
                </a:lnTo>
                <a:lnTo>
                  <a:pt x="3486716" y="0"/>
                </a:lnTo>
                <a:cubicBezTo>
                  <a:pt x="3736380" y="0"/>
                  <a:pt x="3938773" y="202393"/>
                  <a:pt x="3938773" y="452057"/>
                </a:cubicBezTo>
                <a:cubicBezTo>
                  <a:pt x="3938773" y="701721"/>
                  <a:pt x="3736380" y="904114"/>
                  <a:pt x="3486716" y="904114"/>
                </a:cubicBezTo>
                <a:lnTo>
                  <a:pt x="3486716" y="904724"/>
                </a:lnTo>
                <a:lnTo>
                  <a:pt x="452057" y="904724"/>
                </a:lnTo>
                <a:lnTo>
                  <a:pt x="452057" y="904114"/>
                </a:lnTo>
                <a:cubicBezTo>
                  <a:pt x="202393" y="904114"/>
                  <a:pt x="0" y="701721"/>
                  <a:pt x="0" y="452057"/>
                </a:cubicBezTo>
                <a:cubicBezTo>
                  <a:pt x="0" y="202393"/>
                  <a:pt x="202393" y="0"/>
                  <a:pt x="452057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Väliaikaishallinto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-117044" y="5196701"/>
            <a:ext cx="13342302" cy="1379196"/>
          </a:xfrm>
          <a:prstGeom prst="rect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1405569" y="7486574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8707966" y="7486587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10782249" y="5196700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-488731" y="5168785"/>
            <a:ext cx="12946112" cy="36477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-117043" y="5717999"/>
            <a:ext cx="5987757" cy="33686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-117032" y="6239033"/>
            <a:ext cx="11067713" cy="336864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2066466" y="2947980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Sote-100</a:t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-17037" y="2948414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Eduskuntakäsittely</a:t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7573033" y="2962596"/>
            <a:ext cx="4372584" cy="678901"/>
          </a:xfrm>
          <a:custGeom>
            <a:avLst/>
            <a:gdLst/>
            <a:ahLst/>
            <a:cxnLst/>
            <a:rect l="l" t="t" r="r" b="b"/>
            <a:pathLst>
              <a:path w="4372584" h="678901" extrusionOk="0">
                <a:moveTo>
                  <a:pt x="4033142" y="0"/>
                </a:moveTo>
                <a:lnTo>
                  <a:pt x="4033271" y="13"/>
                </a:lnTo>
                <a:lnTo>
                  <a:pt x="4056663" y="13"/>
                </a:lnTo>
                <a:lnTo>
                  <a:pt x="4056663" y="2371"/>
                </a:lnTo>
                <a:lnTo>
                  <a:pt x="4101551" y="6896"/>
                </a:lnTo>
                <a:cubicBezTo>
                  <a:pt x="4256230" y="38548"/>
                  <a:pt x="4372584" y="175407"/>
                  <a:pt x="4372584" y="339442"/>
                </a:cubicBezTo>
                <a:cubicBezTo>
                  <a:pt x="4372584" y="503478"/>
                  <a:pt x="4256230" y="640336"/>
                  <a:pt x="4101551" y="671988"/>
                </a:cubicBezTo>
                <a:lnTo>
                  <a:pt x="4056663" y="676513"/>
                </a:lnTo>
                <a:lnTo>
                  <a:pt x="4056663" y="678901"/>
                </a:lnTo>
                <a:lnTo>
                  <a:pt x="339444" y="678901"/>
                </a:lnTo>
                <a:lnTo>
                  <a:pt x="339443" y="678901"/>
                </a:lnTo>
                <a:lnTo>
                  <a:pt x="339443" y="678901"/>
                </a:lnTo>
                <a:lnTo>
                  <a:pt x="271034" y="672005"/>
                </a:lnTo>
                <a:cubicBezTo>
                  <a:pt x="116355" y="640353"/>
                  <a:pt x="0" y="503493"/>
                  <a:pt x="0" y="339457"/>
                </a:cubicBezTo>
                <a:cubicBezTo>
                  <a:pt x="0" y="175421"/>
                  <a:pt x="116355" y="38561"/>
                  <a:pt x="271034" y="6910"/>
                </a:cubicBezTo>
                <a:lnTo>
                  <a:pt x="339443" y="13"/>
                </a:lnTo>
                <a:lnTo>
                  <a:pt x="339443" y="13"/>
                </a:lnTo>
                <a:lnTo>
                  <a:pt x="339444" y="13"/>
                </a:lnTo>
                <a:lnTo>
                  <a:pt x="4033013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i-FI" sz="1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Keski-Suomen hyvinvointialue</a:t>
            </a:r>
            <a:endParaRPr dirty="0"/>
          </a:p>
        </p:txBody>
      </p:sp>
      <p:sp>
        <p:nvSpPr>
          <p:cNvPr id="440" name="Google Shape;440;p13"/>
          <p:cNvSpPr/>
          <p:nvPr/>
        </p:nvSpPr>
        <p:spPr>
          <a:xfrm>
            <a:off x="5702282" y="5717998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10782235" y="6239299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363526" y="5224616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Tulevaisuuden sote-keskus -ohjelman kehittämishankkeet 2020–2022</a:t>
            </a:r>
            <a:endParaRPr dirty="0"/>
          </a:p>
        </p:txBody>
      </p:sp>
      <p:sp>
        <p:nvSpPr>
          <p:cNvPr id="443" name="Google Shape;443;p13"/>
          <p:cNvSpPr txBox="1"/>
          <p:nvPr/>
        </p:nvSpPr>
        <p:spPr>
          <a:xfrm>
            <a:off x="363526" y="5743995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Rakenneuudistusta koskevat kehittämishankkeet 2020–2021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363526" y="6263374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Muut kehittämishankkeet 2020–2022</a:t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>
            <a:off x="9450838" y="7482764"/>
            <a:ext cx="1890746" cy="678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Rakenna näistä elementit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>
            <a:off x="6381542" y="5717998"/>
            <a:ext cx="4646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rgbClr val="516473"/>
                </a:solidFill>
                <a:latin typeface="Raleway"/>
                <a:ea typeface="Raleway"/>
                <a:cs typeface="Raleway"/>
                <a:sym typeface="Raleway"/>
              </a:rPr>
              <a:t>PALVELUJEN KEHITTÄMINEN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</a:pPr>
            <a:r>
              <a:rPr lang="fi-FI"/>
              <a:t>Aluevaalit tammikuussa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Aluevaalit 2022</a:t>
            </a:r>
            <a:endParaRPr/>
          </a:p>
        </p:txBody>
      </p:sp>
      <p:sp>
        <p:nvSpPr>
          <p:cNvPr id="457" name="Google Shape;457;p15"/>
          <p:cNvSpPr txBox="1">
            <a:spLocks noGrp="1"/>
          </p:cNvSpPr>
          <p:nvPr>
            <p:ph type="body" idx="1"/>
          </p:nvPr>
        </p:nvSpPr>
        <p:spPr>
          <a:xfrm>
            <a:off x="559066" y="2637321"/>
            <a:ext cx="6403208" cy="422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/>
              <a:t>Keski-Suomen hyvinvointialueen päätösvaltaa </a:t>
            </a:r>
            <a:br>
              <a:rPr lang="fi-FI" sz="1800" b="1"/>
            </a:br>
            <a:r>
              <a:rPr lang="fi-FI" sz="1800" b="1"/>
              <a:t>tulee käyttämään vaaleilla valittu aluevaltuusto.</a:t>
            </a:r>
            <a:endParaRPr b="1"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/>
              <a:t>Aluevaltuustoon valitaan 69 valtuutettua.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/>
              <a:t>Ennakkoäänestys järjestetään Suomessa 12.–18.1.2022.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/>
              <a:t>Ensimmäisten aluevaalien vaalipäivä on sunnuntai 23.1.2022.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/>
              <a:t>Keski-Suomen aluevaltuusto aloittaa työnsä 1.3.2022.</a:t>
            </a:r>
            <a:endParaRPr/>
          </a:p>
        </p:txBody>
      </p:sp>
      <p:pic>
        <p:nvPicPr>
          <p:cNvPr id="458" name="Google Shape;4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871" y="2358887"/>
            <a:ext cx="3487756" cy="358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7918" y="4988030"/>
            <a:ext cx="1562626" cy="160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954" y="1756986"/>
            <a:ext cx="1562627" cy="160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Asukkaiden vaikutusmahdollisuudet</a:t>
            </a: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0" y="1545028"/>
            <a:ext cx="6165411" cy="712801"/>
            <a:chOff x="0" y="1545028"/>
            <a:chExt cx="6165411" cy="712801"/>
          </a:xfrm>
        </p:grpSpPr>
        <p:sp>
          <p:nvSpPr>
            <p:cNvPr id="503" name="Google Shape;503;p17"/>
            <p:cNvSpPr/>
            <p:nvPr/>
          </p:nvSpPr>
          <p:spPr>
            <a:xfrm>
              <a:off x="0" y="1545028"/>
              <a:ext cx="5807212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 dirty="0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Suorat aluevaalit</a:t>
              </a:r>
              <a:endParaRPr dirty="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5452611" y="1545029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-24979" y="2538221"/>
            <a:ext cx="6167211" cy="712800"/>
            <a:chOff x="-24979" y="2538221"/>
            <a:chExt cx="6167211" cy="712800"/>
          </a:xfrm>
        </p:grpSpPr>
        <p:sp>
          <p:nvSpPr>
            <p:cNvPr id="506" name="Google Shape;506;p17"/>
            <p:cNvSpPr/>
            <p:nvPr/>
          </p:nvSpPr>
          <p:spPr>
            <a:xfrm>
              <a:off x="-24979" y="2538221"/>
              <a:ext cx="5807213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Aloiteoikeus</a:t>
              </a: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5429432" y="2538221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-24978" y="3531414"/>
            <a:ext cx="6163612" cy="712800"/>
            <a:chOff x="-24978" y="3531414"/>
            <a:chExt cx="6163612" cy="712800"/>
          </a:xfrm>
        </p:grpSpPr>
        <p:sp>
          <p:nvSpPr>
            <p:cNvPr id="509" name="Google Shape;509;p17"/>
            <p:cNvSpPr/>
            <p:nvPr/>
          </p:nvSpPr>
          <p:spPr>
            <a:xfrm>
              <a:off x="-24978" y="3531414"/>
              <a:ext cx="5807213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Neuvoa antava kansanäänestys</a:t>
              </a: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425834" y="3531414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17"/>
          <p:cNvGrpSpPr/>
          <p:nvPr/>
        </p:nvGrpSpPr>
        <p:grpSpPr>
          <a:xfrm>
            <a:off x="-24978" y="4524607"/>
            <a:ext cx="6165410" cy="712800"/>
            <a:chOff x="-24978" y="4524607"/>
            <a:chExt cx="6165410" cy="712800"/>
          </a:xfrm>
        </p:grpSpPr>
        <p:sp>
          <p:nvSpPr>
            <p:cNvPr id="512" name="Google Shape;512;p17"/>
            <p:cNvSpPr/>
            <p:nvPr/>
          </p:nvSpPr>
          <p:spPr>
            <a:xfrm>
              <a:off x="-24978" y="4524607"/>
              <a:ext cx="5810116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Keskustelu- ja kuulemistilaisuudet</a:t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427632" y="4524607"/>
              <a:ext cx="712800" cy="7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7"/>
          <p:cNvGrpSpPr/>
          <p:nvPr/>
        </p:nvGrpSpPr>
        <p:grpSpPr>
          <a:xfrm>
            <a:off x="-24978" y="5517800"/>
            <a:ext cx="6165791" cy="713181"/>
            <a:chOff x="-24978" y="5517800"/>
            <a:chExt cx="6165791" cy="713181"/>
          </a:xfrm>
        </p:grpSpPr>
        <p:sp>
          <p:nvSpPr>
            <p:cNvPr id="515" name="Google Shape;515;p17"/>
            <p:cNvSpPr/>
            <p:nvPr/>
          </p:nvSpPr>
          <p:spPr>
            <a:xfrm>
              <a:off x="-24978" y="5517800"/>
              <a:ext cx="5810116" cy="7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000" b="1">
                  <a:solidFill>
                    <a:srgbClr val="19334C"/>
                  </a:solidFill>
                  <a:latin typeface="Raleway"/>
                  <a:ea typeface="Raleway"/>
                  <a:cs typeface="Raleway"/>
                  <a:sym typeface="Raleway"/>
                </a:rPr>
                <a:t>Nuoriso-, vanhus- ja vammaisneuvostot</a:t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427632" y="5517800"/>
              <a:ext cx="713181" cy="7131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7" name="Google Shape;5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265" y="2257828"/>
            <a:ext cx="4172857" cy="428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4768" y="2121252"/>
            <a:ext cx="1208118" cy="12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954" y="1455010"/>
            <a:ext cx="1562627" cy="160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8"/>
          <p:cNvSpPr txBox="1"/>
          <p:nvPr/>
        </p:nvSpPr>
        <p:spPr>
          <a:xfrm>
            <a:off x="5411598" y="4409365"/>
            <a:ext cx="75765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>
                <a:solidFill>
                  <a:schemeClr val="accent4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YHTEYSTIEDOT </a:t>
            </a:r>
            <a:endParaRPr dirty="0">
              <a:latin typeface="Raleway" panose="020B05030301010600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>
                <a:solidFill>
                  <a:schemeClr val="accent4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Keski-Suomen hyvinvointialue, väliaikainen valmistelutoimielin:</a:t>
            </a:r>
            <a:endParaRPr dirty="0">
              <a:latin typeface="Raleway" panose="020B05030301010600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Puheenjohtaja Kati </a:t>
            </a:r>
            <a:r>
              <a:rPr lang="fi-FI" b="1" dirty="0" err="1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Kallimo</a:t>
            </a: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,</a:t>
            </a:r>
            <a:r>
              <a:rPr lang="fi-FI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 p. 050 442 2302, </a:t>
            </a:r>
            <a:r>
              <a:rPr lang="fi-FI" dirty="0" err="1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kati.kallimo@jyvaskyla.fi</a:t>
            </a:r>
            <a:endParaRPr dirty="0">
              <a:solidFill>
                <a:schemeClr val="dk1"/>
              </a:solidFill>
              <a:latin typeface="Raleway" panose="020B0503030101060003"/>
              <a:ea typeface="Raleway" panose="020B0503030101060003"/>
              <a:cs typeface="Raleway" panose="020B0503030101060003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1. varapuheenjohtaja Hanna </a:t>
            </a:r>
            <a:r>
              <a:rPr lang="fi-FI" b="1" dirty="0" err="1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Helaste</a:t>
            </a: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, </a:t>
            </a:r>
            <a:r>
              <a:rPr lang="fi-FI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p. 040 074 2751, </a:t>
            </a:r>
            <a:r>
              <a:rPr lang="fi-FI" dirty="0" err="1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hanna.helaste@jamsa.fi</a:t>
            </a:r>
            <a:endParaRPr dirty="0">
              <a:solidFill>
                <a:schemeClr val="dk1"/>
              </a:solidFill>
              <a:latin typeface="Raleway" panose="020B0503030101060003"/>
              <a:ea typeface="Raleway" panose="020B0503030101060003"/>
              <a:cs typeface="Raleway" panose="020B0503030101060003"/>
              <a:sym typeface="Raleway"/>
            </a:endParaRPr>
          </a:p>
          <a:p>
            <a:pPr lvl="0">
              <a:lnSpc>
                <a:spcPct val="150000"/>
              </a:lnSpc>
            </a:pP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2. varapuheenjohtaja Tuija Koivisto,</a:t>
            </a:r>
            <a:r>
              <a:rPr lang="fi-FI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 p, </a:t>
            </a:r>
            <a:r>
              <a:rPr lang="fi-FI" dirty="0">
                <a:latin typeface="Raleway" panose="020B0503030101060003"/>
              </a:rPr>
              <a:t>040 513 5821</a:t>
            </a:r>
            <a:r>
              <a:rPr lang="fi-FI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, tuija.koivisto@keuruu.fi</a:t>
            </a:r>
            <a:endParaRPr dirty="0">
              <a:solidFill>
                <a:schemeClr val="dk1"/>
              </a:solidFill>
              <a:latin typeface="Raleway" panose="020B0503030101060003"/>
              <a:ea typeface="Raleway" panose="020B0503030101060003"/>
              <a:cs typeface="Raleway" panose="020B0503030101060003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2. varapuheenjohtaja Juha Kinnunen,</a:t>
            </a:r>
            <a:r>
              <a:rPr lang="fi-FI" dirty="0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 p, 040 567 5415, </a:t>
            </a:r>
            <a:r>
              <a:rPr lang="fi-FI" dirty="0" err="1">
                <a:solidFill>
                  <a:schemeClr val="dk1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/>
              </a:rPr>
              <a:t>juha.kinnunen@ksshp.fi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18"/>
          <p:cNvSpPr txBox="1"/>
          <p:nvPr/>
        </p:nvSpPr>
        <p:spPr>
          <a:xfrm>
            <a:off x="5774035" y="2110121"/>
            <a:ext cx="523439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spc="300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</a:rPr>
              <a:t>LISÄTIETOJA</a:t>
            </a:r>
            <a:endParaRPr lang="fi-FI" spc="300" dirty="0">
              <a:latin typeface="Raleway" panose="020B05030301010600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6F797-3942-9C4B-B528-559C8876F4F4}"/>
              </a:ext>
            </a:extLst>
          </p:cNvPr>
          <p:cNvSpPr txBox="1"/>
          <p:nvPr/>
        </p:nvSpPr>
        <p:spPr>
          <a:xfrm>
            <a:off x="5774035" y="2404971"/>
            <a:ext cx="1947553" cy="132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i-FI" sz="3200" u="sng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</a:t>
            </a:r>
            <a:r>
              <a:rPr lang="fi-FI" sz="3200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</a:rPr>
              <a:t> </a:t>
            </a:r>
            <a:endParaRPr lang="fi-FI" sz="3200" dirty="0">
              <a:solidFill>
                <a:schemeClr val="lt1"/>
              </a:solidFill>
              <a:latin typeface="Raleway" panose="020B0503030101060003" pitchFamily="34" charset="77"/>
            </a:endParaRPr>
          </a:p>
          <a:p>
            <a:pPr lvl="0">
              <a:lnSpc>
                <a:spcPct val="150000"/>
              </a:lnSpc>
            </a:pPr>
            <a:endParaRPr lang="fi-FI" sz="2400" dirty="0">
              <a:solidFill>
                <a:schemeClr val="lt1"/>
              </a:solidFill>
              <a:latin typeface="Raleway" panose="020B05030301010600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98732-FCF6-744C-AC6A-801B7A1AAC5F}"/>
              </a:ext>
            </a:extLst>
          </p:cNvPr>
          <p:cNvSpPr txBox="1"/>
          <p:nvPr/>
        </p:nvSpPr>
        <p:spPr>
          <a:xfrm>
            <a:off x="9199848" y="1950255"/>
            <a:ext cx="1947553" cy="14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i-FI" sz="2000" u="sng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fi-FI" sz="2000" u="sng" dirty="0">
              <a:solidFill>
                <a:schemeClr val="lt1"/>
              </a:solidFill>
              <a:latin typeface="Raleway" panose="020B0503030101060003" pitchFamily="34" charset="77"/>
              <a:ea typeface="Raleway"/>
              <a:cs typeface="Raleway"/>
              <a:sym typeface="Raleway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50000"/>
              </a:lnSpc>
            </a:pPr>
            <a:r>
              <a:rPr lang="fi-FI" sz="2000" u="sng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fi-FI" sz="2000" dirty="0">
              <a:solidFill>
                <a:schemeClr val="lt1"/>
              </a:solidFill>
              <a:latin typeface="Raleway" panose="020B0503030101060003" pitchFamily="34" charset="77"/>
            </a:endParaRPr>
          </a:p>
          <a:p>
            <a:pPr lvl="0">
              <a:lnSpc>
                <a:spcPct val="150000"/>
              </a:lnSpc>
            </a:pPr>
            <a:r>
              <a:rPr lang="fi-FI" sz="2000" u="sng" dirty="0">
                <a:solidFill>
                  <a:schemeClr val="lt1"/>
                </a:solidFill>
                <a:latin typeface="Raleway" panose="020B0503030101060003" pitchFamily="34" charset="77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endParaRPr lang="fi-FI" sz="2000" dirty="0">
              <a:solidFill>
                <a:schemeClr val="lt1"/>
              </a:solidFill>
              <a:latin typeface="Raleway" panose="020B0503030101060003" pitchFamily="34" charset="77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>
            <a:off x="9581322" y="1696278"/>
            <a:ext cx="3803374" cy="3458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Uudistuksen taustaa</a:t>
            </a:r>
            <a:endParaRPr/>
          </a:p>
        </p:txBody>
      </p:sp>
      <p:sp>
        <p:nvSpPr>
          <p:cNvPr id="223" name="Google Shape;223;p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672963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b="1" dirty="0"/>
              <a:t>Sosiaali- ja terveydenhuollon järjestämisvastuu on jaettu Keski-Suomessa useiden toimijoiden kesken. Eri kokoisten palvelunjärjestäjien resurssit ja osaaminen vaihtelevat kuitenkin merkittävästi.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dirty="0"/>
              <a:t>Asukkaiden yhdenvertaisuus palvelujen saannissa ei toteudu nykyisellä mallilla. Väestön ikärakenteen heikkeneminen tulee tulevaisuudessa haastamaan palveluntarjoajien työtä entisestään lisäämällä palvelujen tarvetta ja kustannuksia.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24" name="Google Shape;2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2411" y="1218061"/>
            <a:ext cx="4303431" cy="442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Sosiaali- ja terveydenhuollon </a:t>
            </a:r>
            <a:br>
              <a:rPr lang="fi-FI"/>
            </a:br>
            <a:r>
              <a:rPr lang="fi-FI"/>
              <a:t>sekä pelastustoimen uudistus</a:t>
            </a: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607804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b="1" dirty="0"/>
              <a:t>Sosiaali- ja terveydenhuollon sekä pelastustoimen palveluiden järjestämisvastuu siirtyy Keski-Suomen hyvinvointialueelle.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dirty="0"/>
              <a:t>Muutoksen takana on  lainsäädännön uudistus, jonka eduskunta hyväksyi 23.6.2021 ja joka astui voimaan 1.7.2021.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Uudistuksen myötä Suomeen perustettiin 21 hyvinvointialuetta, joista Keski-Suomi muodostaa oman alueensa. Lisäksi Helsingin kaupunki toimii alueensa palveluiden järjestäjänä.</a:t>
            </a:r>
            <a:endParaRPr dirty="0"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46" y="1077957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127" y="3263659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7128" y="4181659"/>
            <a:ext cx="1756556" cy="18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003" y="1293796"/>
            <a:ext cx="1756556" cy="180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Uudistuksen tavoitteet</a:t>
            </a:r>
            <a:endParaRPr dirty="0"/>
          </a:p>
        </p:txBody>
      </p:sp>
      <p:sp>
        <p:nvSpPr>
          <p:cNvPr id="240" name="Google Shape;240;p4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Turvata yhdenvertaiset ja laadukkaat sosiaali-, terveys- ja pelastustoimenpalvelut kaikille keskisuomalaisille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Parantaa palvelujen saatavuutta ja saavutettavuutta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Kaventaa alueen hyvinvointi-</a:t>
            </a:r>
            <a:br>
              <a:rPr lang="fi-FI" dirty="0"/>
            </a:br>
            <a:r>
              <a:rPr lang="fi-FI" dirty="0"/>
              <a:t>ja terveyseroja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Vastata ikääntymisen ja syntyvyyden laskun aiheuttamiin haasteisiin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241" name="Google Shape;241;p4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200" dirty="0"/>
              <a:t>Turvata ammattitaitoisen työvoiman saanti alueen sosiaali-, terveys- ja pelastustoimen palveluihin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Hillitä palveluiden kustannusten kasvua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Varmistaa pelastustoimen ja sosiaali- ja terveyspalveluiden keskinäinen yhteys synergiaedun tuottamiseksi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Tulevaisuuden Keski-Suomi</a:t>
            </a:r>
            <a:endParaRPr dirty="0"/>
          </a:p>
        </p:txBody>
      </p:sp>
      <p:sp>
        <p:nvSpPr>
          <p:cNvPr id="247" name="Google Shape;247;p5"/>
          <p:cNvSpPr txBox="1">
            <a:spLocks noGrp="1"/>
          </p:cNvSpPr>
          <p:nvPr>
            <p:ph type="body" idx="1"/>
          </p:nvPr>
        </p:nvSpPr>
        <p:spPr>
          <a:xfrm>
            <a:off x="863867" y="5170705"/>
            <a:ext cx="5181600" cy="111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Väestö ikääntyy ja</a:t>
            </a:r>
            <a:br>
              <a:rPr lang="fi-FI"/>
            </a:br>
            <a:r>
              <a:rPr lang="fi-FI"/>
              <a:t>palvelutarve muuttuu.</a:t>
            </a:r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body" idx="2"/>
          </p:nvPr>
        </p:nvSpPr>
        <p:spPr>
          <a:xfrm>
            <a:off x="6884503" y="5170705"/>
            <a:ext cx="4280453" cy="111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dirty="0"/>
              <a:t>Yli 85-vuotiaiden määrä </a:t>
            </a:r>
            <a:br>
              <a:rPr lang="fi-FI" dirty="0"/>
            </a:br>
            <a:r>
              <a:rPr lang="fi-FI" dirty="0"/>
              <a:t>kasvaa yli 135 % vuoteen </a:t>
            </a:r>
            <a:br>
              <a:rPr lang="fi-FI" dirty="0"/>
            </a:br>
            <a:r>
              <a:rPr lang="fi-FI" dirty="0"/>
              <a:t>2040 mennessä. </a:t>
            </a:r>
            <a:endParaRPr dirty="0"/>
          </a:p>
        </p:txBody>
      </p:sp>
      <p:pic>
        <p:nvPicPr>
          <p:cNvPr id="249" name="Google Shape;2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428" y="1671256"/>
            <a:ext cx="2925599" cy="300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346" y="1663868"/>
            <a:ext cx="2925599" cy="3006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 txBox="1"/>
          <p:nvPr/>
        </p:nvSpPr>
        <p:spPr>
          <a:xfrm>
            <a:off x="7209182" y="2168821"/>
            <a:ext cx="363109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85-v.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 b="1" dirty="0">
                <a:solidFill>
                  <a:srgbClr val="FF9E9E"/>
                </a:solidFill>
                <a:latin typeface="Raleway"/>
                <a:ea typeface="Raleway"/>
                <a:cs typeface="Raleway"/>
                <a:sym typeface="Raleway"/>
              </a:rPr>
              <a:t>+135%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2040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Keski-Suomen hyvinvointialue</a:t>
            </a:r>
            <a:endParaRPr dirty="0"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559075" y="1589950"/>
            <a:ext cx="6893700" cy="47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Keski-Suomen hyvinvointialue muodostuu Keski-Suomen maakunnan 22 kunnasta.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Asukasmäärä: 275 000 (11/2020)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Talous: noin 1 000 milj. € / vuosi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Henkilöstö: noin 9 500 henkilötyövuotta (htv)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Kunnat ja yhteistoiminta-alueet: 5 900 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sairaanhoitopiiri 3 300 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pelastuslaitos 335 htv</a:t>
            </a:r>
            <a:endParaRPr/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F488A732-72E1-504A-AE4D-08028FA651C2}"/>
              </a:ext>
            </a:extLst>
          </p:cNvPr>
          <p:cNvGrpSpPr/>
          <p:nvPr/>
        </p:nvGrpSpPr>
        <p:grpSpPr>
          <a:xfrm>
            <a:off x="7683851" y="560729"/>
            <a:ext cx="3968682" cy="6203754"/>
            <a:chOff x="4504484" y="970316"/>
            <a:chExt cx="3137211" cy="4904018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91B32A3-AB62-AE49-A46D-E1C5F699B32B}"/>
                </a:ext>
              </a:extLst>
            </p:cNvPr>
            <p:cNvSpPr/>
            <p:nvPr/>
          </p:nvSpPr>
          <p:spPr>
            <a:xfrm>
              <a:off x="5823141" y="976971"/>
              <a:ext cx="1138019" cy="902302"/>
            </a:xfrm>
            <a:custGeom>
              <a:avLst/>
              <a:gdLst>
                <a:gd name="connsiteX0" fmla="*/ 628430 w 1138019"/>
                <a:gd name="connsiteY0" fmla="*/ 902302 h 902302"/>
                <a:gd name="connsiteX1" fmla="*/ 499131 w 1138019"/>
                <a:gd name="connsiteY1" fmla="*/ 902302 h 902302"/>
                <a:gd name="connsiteX2" fmla="*/ 495328 w 1138019"/>
                <a:gd name="connsiteY2" fmla="*/ 901352 h 902302"/>
                <a:gd name="connsiteX3" fmla="*/ 260499 w 1138019"/>
                <a:gd name="connsiteY3" fmla="*/ 830996 h 902302"/>
                <a:gd name="connsiteX4" fmla="*/ 251942 w 1138019"/>
                <a:gd name="connsiteY4" fmla="*/ 824341 h 902302"/>
                <a:gd name="connsiteX5" fmla="*/ 1901 w 1138019"/>
                <a:gd name="connsiteY5" fmla="*/ 386995 h 902302"/>
                <a:gd name="connsiteX6" fmla="*/ 0 w 1138019"/>
                <a:gd name="connsiteY6" fmla="*/ 377487 h 902302"/>
                <a:gd name="connsiteX7" fmla="*/ 50389 w 1138019"/>
                <a:gd name="connsiteY7" fmla="*/ 58985 h 902302"/>
                <a:gd name="connsiteX8" fmla="*/ 58945 w 1138019"/>
                <a:gd name="connsiteY8" fmla="*/ 48527 h 902302"/>
                <a:gd name="connsiteX9" fmla="*/ 171131 w 1138019"/>
                <a:gd name="connsiteY9" fmla="*/ 989 h 902302"/>
                <a:gd name="connsiteX10" fmla="*/ 185392 w 1138019"/>
                <a:gd name="connsiteY10" fmla="*/ 2891 h 902302"/>
                <a:gd name="connsiteX11" fmla="*/ 545717 w 1138019"/>
                <a:gd name="connsiteY11" fmla="*/ 258643 h 902302"/>
                <a:gd name="connsiteX12" fmla="*/ 717798 w 1138019"/>
                <a:gd name="connsiteY12" fmla="*/ 258643 h 902302"/>
                <a:gd name="connsiteX13" fmla="*/ 726355 w 1138019"/>
                <a:gd name="connsiteY13" fmla="*/ 261495 h 902302"/>
                <a:gd name="connsiteX14" fmla="*/ 805265 w 1138019"/>
                <a:gd name="connsiteY14" fmla="*/ 326147 h 902302"/>
                <a:gd name="connsiteX15" fmla="*/ 809068 w 1138019"/>
                <a:gd name="connsiteY15" fmla="*/ 331851 h 902302"/>
                <a:gd name="connsiteX16" fmla="*/ 866112 w 1138019"/>
                <a:gd name="connsiteY16" fmla="*/ 468759 h 902302"/>
                <a:gd name="connsiteX17" fmla="*/ 1093335 w 1138019"/>
                <a:gd name="connsiteY17" fmla="*/ 464956 h 902302"/>
                <a:gd name="connsiteX18" fmla="*/ 1104744 w 1138019"/>
                <a:gd name="connsiteY18" fmla="*/ 470661 h 902302"/>
                <a:gd name="connsiteX19" fmla="*/ 1107596 w 1138019"/>
                <a:gd name="connsiteY19" fmla="*/ 483021 h 902302"/>
                <a:gd name="connsiteX20" fmla="*/ 1056257 w 1138019"/>
                <a:gd name="connsiteY20" fmla="*/ 669368 h 902302"/>
                <a:gd name="connsiteX21" fmla="*/ 1135167 w 1138019"/>
                <a:gd name="connsiteY21" fmla="*/ 775852 h 902302"/>
                <a:gd name="connsiteX22" fmla="*/ 1138019 w 1138019"/>
                <a:gd name="connsiteY22" fmla="*/ 784409 h 902302"/>
                <a:gd name="connsiteX23" fmla="*/ 1138019 w 1138019"/>
                <a:gd name="connsiteY23" fmla="*/ 859519 h 902302"/>
                <a:gd name="connsiteX24" fmla="*/ 1132315 w 1138019"/>
                <a:gd name="connsiteY24" fmla="*/ 870928 h 902302"/>
                <a:gd name="connsiteX25" fmla="*/ 1119956 w 1138019"/>
                <a:gd name="connsiteY25" fmla="*/ 873780 h 902302"/>
                <a:gd name="connsiteX26" fmla="*/ 868964 w 1138019"/>
                <a:gd name="connsiteY26" fmla="*/ 815784 h 902302"/>
                <a:gd name="connsiteX27" fmla="*/ 701636 w 1138019"/>
                <a:gd name="connsiteY27" fmla="*/ 837651 h 902302"/>
                <a:gd name="connsiteX28" fmla="*/ 638888 w 1138019"/>
                <a:gd name="connsiteY28" fmla="*/ 898499 h 902302"/>
                <a:gd name="connsiteX29" fmla="*/ 628430 w 1138019"/>
                <a:gd name="connsiteY29" fmla="*/ 902302 h 902302"/>
                <a:gd name="connsiteX30" fmla="*/ 501984 w 1138019"/>
                <a:gd name="connsiteY30" fmla="*/ 873780 h 902302"/>
                <a:gd name="connsiteX31" fmla="*/ 622726 w 1138019"/>
                <a:gd name="connsiteY31" fmla="*/ 873780 h 902302"/>
                <a:gd name="connsiteX32" fmla="*/ 685474 w 1138019"/>
                <a:gd name="connsiteY32" fmla="*/ 812932 h 902302"/>
                <a:gd name="connsiteX33" fmla="*/ 693079 w 1138019"/>
                <a:gd name="connsiteY33" fmla="*/ 809129 h 902302"/>
                <a:gd name="connsiteX34" fmla="*/ 868013 w 1138019"/>
                <a:gd name="connsiteY34" fmla="*/ 786311 h 902302"/>
                <a:gd name="connsiteX35" fmla="*/ 872767 w 1138019"/>
                <a:gd name="connsiteY35" fmla="*/ 786311 h 902302"/>
                <a:gd name="connsiteX36" fmla="*/ 1109498 w 1138019"/>
                <a:gd name="connsiteY36" fmla="*/ 840504 h 902302"/>
                <a:gd name="connsiteX37" fmla="*/ 1109498 w 1138019"/>
                <a:gd name="connsiteY37" fmla="*/ 788212 h 902302"/>
                <a:gd name="connsiteX38" fmla="*/ 1028686 w 1138019"/>
                <a:gd name="connsiteY38" fmla="*/ 679826 h 902302"/>
                <a:gd name="connsiteX39" fmla="*/ 1026784 w 1138019"/>
                <a:gd name="connsiteY39" fmla="*/ 667467 h 902302"/>
                <a:gd name="connsiteX40" fmla="*/ 1075271 w 1138019"/>
                <a:gd name="connsiteY40" fmla="*/ 492528 h 902302"/>
                <a:gd name="connsiteX41" fmla="*/ 857555 w 1138019"/>
                <a:gd name="connsiteY41" fmla="*/ 496331 h 902302"/>
                <a:gd name="connsiteX42" fmla="*/ 844245 w 1138019"/>
                <a:gd name="connsiteY42" fmla="*/ 487774 h 902302"/>
                <a:gd name="connsiteX43" fmla="*/ 785300 w 1138019"/>
                <a:gd name="connsiteY43" fmla="*/ 345162 h 902302"/>
                <a:gd name="connsiteX44" fmla="*/ 713045 w 1138019"/>
                <a:gd name="connsiteY44" fmla="*/ 286215 h 902302"/>
                <a:gd name="connsiteX45" fmla="*/ 540963 w 1138019"/>
                <a:gd name="connsiteY45" fmla="*/ 286215 h 902302"/>
                <a:gd name="connsiteX46" fmla="*/ 532407 w 1138019"/>
                <a:gd name="connsiteY46" fmla="*/ 283363 h 902302"/>
                <a:gd name="connsiteX47" fmla="*/ 174934 w 1138019"/>
                <a:gd name="connsiteY47" fmla="*/ 29512 h 902302"/>
                <a:gd name="connsiteX48" fmla="*/ 77009 w 1138019"/>
                <a:gd name="connsiteY48" fmla="*/ 71345 h 902302"/>
                <a:gd name="connsiteX49" fmla="*/ 29472 w 1138019"/>
                <a:gd name="connsiteY49" fmla="*/ 376536 h 902302"/>
                <a:gd name="connsiteX50" fmla="*/ 273809 w 1138019"/>
                <a:gd name="connsiteY50" fmla="*/ 804375 h 902302"/>
                <a:gd name="connsiteX51" fmla="*/ 501984 w 1138019"/>
                <a:gd name="connsiteY51" fmla="*/ 873780 h 9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019" h="902302">
                  <a:moveTo>
                    <a:pt x="628430" y="902302"/>
                  </a:moveTo>
                  <a:lnTo>
                    <a:pt x="499131" y="902302"/>
                  </a:lnTo>
                  <a:cubicBezTo>
                    <a:pt x="498181" y="902302"/>
                    <a:pt x="496279" y="902302"/>
                    <a:pt x="495328" y="901352"/>
                  </a:cubicBezTo>
                  <a:lnTo>
                    <a:pt x="260499" y="830996"/>
                  </a:lnTo>
                  <a:cubicBezTo>
                    <a:pt x="256696" y="830045"/>
                    <a:pt x="253844" y="827193"/>
                    <a:pt x="251942" y="824341"/>
                  </a:cubicBezTo>
                  <a:lnTo>
                    <a:pt x="1901" y="386995"/>
                  </a:lnTo>
                  <a:cubicBezTo>
                    <a:pt x="0" y="384142"/>
                    <a:pt x="0" y="381290"/>
                    <a:pt x="0" y="377487"/>
                  </a:cubicBezTo>
                  <a:lnTo>
                    <a:pt x="50389" y="58985"/>
                  </a:lnTo>
                  <a:cubicBezTo>
                    <a:pt x="51339" y="54231"/>
                    <a:pt x="54191" y="50428"/>
                    <a:pt x="58945" y="48527"/>
                  </a:cubicBezTo>
                  <a:lnTo>
                    <a:pt x="171131" y="989"/>
                  </a:lnTo>
                  <a:cubicBezTo>
                    <a:pt x="175884" y="-912"/>
                    <a:pt x="180638" y="39"/>
                    <a:pt x="185392" y="2891"/>
                  </a:cubicBezTo>
                  <a:lnTo>
                    <a:pt x="545717" y="258643"/>
                  </a:lnTo>
                  <a:lnTo>
                    <a:pt x="717798" y="258643"/>
                  </a:lnTo>
                  <a:cubicBezTo>
                    <a:pt x="720651" y="258643"/>
                    <a:pt x="724453" y="259594"/>
                    <a:pt x="726355" y="261495"/>
                  </a:cubicBezTo>
                  <a:lnTo>
                    <a:pt x="805265" y="326147"/>
                  </a:lnTo>
                  <a:cubicBezTo>
                    <a:pt x="807167" y="328048"/>
                    <a:pt x="808117" y="329950"/>
                    <a:pt x="809068" y="331851"/>
                  </a:cubicBezTo>
                  <a:lnTo>
                    <a:pt x="866112" y="468759"/>
                  </a:lnTo>
                  <a:lnTo>
                    <a:pt x="1093335" y="464956"/>
                  </a:lnTo>
                  <a:cubicBezTo>
                    <a:pt x="1098089" y="464956"/>
                    <a:pt x="1101892" y="466858"/>
                    <a:pt x="1104744" y="470661"/>
                  </a:cubicBezTo>
                  <a:cubicBezTo>
                    <a:pt x="1107596" y="474464"/>
                    <a:pt x="1108547" y="479218"/>
                    <a:pt x="1107596" y="483021"/>
                  </a:cubicBezTo>
                  <a:lnTo>
                    <a:pt x="1056257" y="669368"/>
                  </a:lnTo>
                  <a:lnTo>
                    <a:pt x="1135167" y="775852"/>
                  </a:lnTo>
                  <a:cubicBezTo>
                    <a:pt x="1137069" y="778705"/>
                    <a:pt x="1138019" y="781557"/>
                    <a:pt x="1138019" y="784409"/>
                  </a:cubicBezTo>
                  <a:lnTo>
                    <a:pt x="1138019" y="859519"/>
                  </a:lnTo>
                  <a:cubicBezTo>
                    <a:pt x="1138019" y="864272"/>
                    <a:pt x="1136118" y="868075"/>
                    <a:pt x="1132315" y="870928"/>
                  </a:cubicBezTo>
                  <a:cubicBezTo>
                    <a:pt x="1128512" y="873780"/>
                    <a:pt x="1124709" y="874731"/>
                    <a:pt x="1119956" y="873780"/>
                  </a:cubicBezTo>
                  <a:lnTo>
                    <a:pt x="868964" y="815784"/>
                  </a:lnTo>
                  <a:lnTo>
                    <a:pt x="701636" y="837651"/>
                  </a:lnTo>
                  <a:lnTo>
                    <a:pt x="638888" y="898499"/>
                  </a:lnTo>
                  <a:cubicBezTo>
                    <a:pt x="636036" y="901352"/>
                    <a:pt x="632233" y="902302"/>
                    <a:pt x="628430" y="902302"/>
                  </a:cubicBezTo>
                  <a:close/>
                  <a:moveTo>
                    <a:pt x="501984" y="873780"/>
                  </a:moveTo>
                  <a:lnTo>
                    <a:pt x="622726" y="873780"/>
                  </a:lnTo>
                  <a:lnTo>
                    <a:pt x="685474" y="812932"/>
                  </a:lnTo>
                  <a:cubicBezTo>
                    <a:pt x="687375" y="811030"/>
                    <a:pt x="690227" y="809129"/>
                    <a:pt x="693079" y="809129"/>
                  </a:cubicBezTo>
                  <a:lnTo>
                    <a:pt x="868013" y="786311"/>
                  </a:lnTo>
                  <a:cubicBezTo>
                    <a:pt x="869915" y="786311"/>
                    <a:pt x="871816" y="786311"/>
                    <a:pt x="872767" y="786311"/>
                  </a:cubicBezTo>
                  <a:lnTo>
                    <a:pt x="1109498" y="840504"/>
                  </a:lnTo>
                  <a:lnTo>
                    <a:pt x="1109498" y="788212"/>
                  </a:lnTo>
                  <a:lnTo>
                    <a:pt x="1028686" y="679826"/>
                  </a:lnTo>
                  <a:cubicBezTo>
                    <a:pt x="1025834" y="676023"/>
                    <a:pt x="1024883" y="671270"/>
                    <a:pt x="1026784" y="667467"/>
                  </a:cubicBezTo>
                  <a:lnTo>
                    <a:pt x="1075271" y="492528"/>
                  </a:lnTo>
                  <a:lnTo>
                    <a:pt x="857555" y="496331"/>
                  </a:lnTo>
                  <a:cubicBezTo>
                    <a:pt x="851851" y="496331"/>
                    <a:pt x="846146" y="492528"/>
                    <a:pt x="844245" y="487774"/>
                  </a:cubicBezTo>
                  <a:lnTo>
                    <a:pt x="785300" y="345162"/>
                  </a:lnTo>
                  <a:lnTo>
                    <a:pt x="713045" y="286215"/>
                  </a:lnTo>
                  <a:lnTo>
                    <a:pt x="540963" y="286215"/>
                  </a:lnTo>
                  <a:cubicBezTo>
                    <a:pt x="538111" y="286215"/>
                    <a:pt x="535259" y="285264"/>
                    <a:pt x="532407" y="283363"/>
                  </a:cubicBezTo>
                  <a:lnTo>
                    <a:pt x="174934" y="29512"/>
                  </a:lnTo>
                  <a:lnTo>
                    <a:pt x="77009" y="71345"/>
                  </a:lnTo>
                  <a:lnTo>
                    <a:pt x="29472" y="376536"/>
                  </a:lnTo>
                  <a:lnTo>
                    <a:pt x="273809" y="804375"/>
                  </a:lnTo>
                  <a:lnTo>
                    <a:pt x="501984" y="87378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00A4BC-E594-1D45-B3AD-F99FAF2C72BF}"/>
                </a:ext>
              </a:extLst>
            </p:cNvPr>
            <p:cNvSpPr/>
            <p:nvPr/>
          </p:nvSpPr>
          <p:spPr>
            <a:xfrm>
              <a:off x="5401019" y="1341918"/>
              <a:ext cx="696556" cy="589646"/>
            </a:xfrm>
            <a:custGeom>
              <a:avLst/>
              <a:gdLst>
                <a:gd name="connsiteX0" fmla="*/ 399305 w 696556"/>
                <a:gd name="connsiteY0" fmla="*/ 589647 h 589646"/>
                <a:gd name="connsiteX1" fmla="*/ 398354 w 696556"/>
                <a:gd name="connsiteY1" fmla="*/ 589647 h 589646"/>
                <a:gd name="connsiteX2" fmla="*/ 119791 w 696556"/>
                <a:gd name="connsiteY2" fmla="*/ 570632 h 589646"/>
                <a:gd name="connsiteX3" fmla="*/ 113136 w 696556"/>
                <a:gd name="connsiteY3" fmla="*/ 568730 h 589646"/>
                <a:gd name="connsiteX4" fmla="*/ 6655 w 696556"/>
                <a:gd name="connsiteY4" fmla="*/ 500276 h 589646"/>
                <a:gd name="connsiteX5" fmla="*/ 0 w 696556"/>
                <a:gd name="connsiteY5" fmla="*/ 487916 h 589646"/>
                <a:gd name="connsiteX6" fmla="*/ 6655 w 696556"/>
                <a:gd name="connsiteY6" fmla="*/ 244523 h 589646"/>
                <a:gd name="connsiteX7" fmla="*/ 10458 w 696556"/>
                <a:gd name="connsiteY7" fmla="*/ 235016 h 589646"/>
                <a:gd name="connsiteX8" fmla="*/ 195850 w 696556"/>
                <a:gd name="connsiteY8" fmla="*/ 31555 h 589646"/>
                <a:gd name="connsiteX9" fmla="*/ 204406 w 696556"/>
                <a:gd name="connsiteY9" fmla="*/ 26801 h 589646"/>
                <a:gd name="connsiteX10" fmla="*/ 435433 w 696556"/>
                <a:gd name="connsiteY10" fmla="*/ 180 h 589646"/>
                <a:gd name="connsiteX11" fmla="*/ 449693 w 696556"/>
                <a:gd name="connsiteY11" fmla="*/ 7786 h 589646"/>
                <a:gd name="connsiteX12" fmla="*/ 694981 w 696556"/>
                <a:gd name="connsiteY12" fmla="*/ 446083 h 589646"/>
                <a:gd name="connsiteX13" fmla="*/ 695932 w 696556"/>
                <a:gd name="connsiteY13" fmla="*/ 457492 h 589646"/>
                <a:gd name="connsiteX14" fmla="*/ 688326 w 696556"/>
                <a:gd name="connsiteY14" fmla="*/ 466049 h 589646"/>
                <a:gd name="connsiteX15" fmla="*/ 405009 w 696556"/>
                <a:gd name="connsiteY15" fmla="*/ 588696 h 589646"/>
                <a:gd name="connsiteX16" fmla="*/ 399305 w 696556"/>
                <a:gd name="connsiteY16" fmla="*/ 589647 h 589646"/>
                <a:gd name="connsiteX17" fmla="*/ 125496 w 696556"/>
                <a:gd name="connsiteY17" fmla="*/ 543060 h 589646"/>
                <a:gd name="connsiteX18" fmla="*/ 397404 w 696556"/>
                <a:gd name="connsiteY18" fmla="*/ 561124 h 589646"/>
                <a:gd name="connsiteX19" fmla="*/ 662656 w 696556"/>
                <a:gd name="connsiteY19" fmla="*/ 446083 h 589646"/>
                <a:gd name="connsiteX20" fmla="*/ 429728 w 696556"/>
                <a:gd name="connsiteY20" fmla="*/ 28703 h 589646"/>
                <a:gd name="connsiteX21" fmla="*/ 213913 w 696556"/>
                <a:gd name="connsiteY21" fmla="*/ 54373 h 589646"/>
                <a:gd name="connsiteX22" fmla="*/ 36128 w 696556"/>
                <a:gd name="connsiteY22" fmla="*/ 250228 h 589646"/>
                <a:gd name="connsiteX23" fmla="*/ 30423 w 696556"/>
                <a:gd name="connsiteY23" fmla="*/ 480310 h 589646"/>
                <a:gd name="connsiteX24" fmla="*/ 125496 w 696556"/>
                <a:gd name="connsiteY24" fmla="*/ 543060 h 58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556" h="589646">
                  <a:moveTo>
                    <a:pt x="399305" y="589647"/>
                  </a:moveTo>
                  <a:cubicBezTo>
                    <a:pt x="399305" y="589647"/>
                    <a:pt x="398354" y="589647"/>
                    <a:pt x="398354" y="589647"/>
                  </a:cubicBezTo>
                  <a:lnTo>
                    <a:pt x="119791" y="570632"/>
                  </a:lnTo>
                  <a:cubicBezTo>
                    <a:pt x="116939" y="570632"/>
                    <a:pt x="115038" y="569681"/>
                    <a:pt x="113136" y="568730"/>
                  </a:cubicBezTo>
                  <a:lnTo>
                    <a:pt x="6655" y="500276"/>
                  </a:lnTo>
                  <a:cubicBezTo>
                    <a:pt x="2852" y="497424"/>
                    <a:pt x="0" y="492670"/>
                    <a:pt x="0" y="487916"/>
                  </a:cubicBezTo>
                  <a:lnTo>
                    <a:pt x="6655" y="244523"/>
                  </a:lnTo>
                  <a:cubicBezTo>
                    <a:pt x="6655" y="240721"/>
                    <a:pt x="7606" y="237868"/>
                    <a:pt x="10458" y="235016"/>
                  </a:cubicBezTo>
                  <a:lnTo>
                    <a:pt x="195850" y="31555"/>
                  </a:lnTo>
                  <a:cubicBezTo>
                    <a:pt x="197751" y="28703"/>
                    <a:pt x="201554" y="27752"/>
                    <a:pt x="204406" y="26801"/>
                  </a:cubicBezTo>
                  <a:lnTo>
                    <a:pt x="435433" y="180"/>
                  </a:lnTo>
                  <a:cubicBezTo>
                    <a:pt x="441137" y="-771"/>
                    <a:pt x="446841" y="2082"/>
                    <a:pt x="449693" y="7786"/>
                  </a:cubicBezTo>
                  <a:lnTo>
                    <a:pt x="694981" y="446083"/>
                  </a:lnTo>
                  <a:cubicBezTo>
                    <a:pt x="696882" y="449886"/>
                    <a:pt x="696882" y="453689"/>
                    <a:pt x="695932" y="457492"/>
                  </a:cubicBezTo>
                  <a:cubicBezTo>
                    <a:pt x="694981" y="461295"/>
                    <a:pt x="692129" y="464147"/>
                    <a:pt x="688326" y="466049"/>
                  </a:cubicBezTo>
                  <a:lnTo>
                    <a:pt x="405009" y="588696"/>
                  </a:lnTo>
                  <a:cubicBezTo>
                    <a:pt x="404059" y="589647"/>
                    <a:pt x="402157" y="589647"/>
                    <a:pt x="399305" y="589647"/>
                  </a:cubicBezTo>
                  <a:close/>
                  <a:moveTo>
                    <a:pt x="125496" y="543060"/>
                  </a:moveTo>
                  <a:lnTo>
                    <a:pt x="397404" y="561124"/>
                  </a:lnTo>
                  <a:lnTo>
                    <a:pt x="662656" y="446083"/>
                  </a:lnTo>
                  <a:lnTo>
                    <a:pt x="429728" y="28703"/>
                  </a:lnTo>
                  <a:lnTo>
                    <a:pt x="213913" y="54373"/>
                  </a:lnTo>
                  <a:lnTo>
                    <a:pt x="36128" y="250228"/>
                  </a:lnTo>
                  <a:lnTo>
                    <a:pt x="30423" y="480310"/>
                  </a:lnTo>
                  <a:lnTo>
                    <a:pt x="125496" y="54306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65DF4E-3910-8345-8BD8-8332DEB35921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BABFAB-B142-234E-B165-205150B51EA1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AA535F-ED11-6848-B383-D0CCBBC95BD4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721236-3D68-424A-9A13-7338BA391EAD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041E0EC-7F24-AD44-AA1A-34AE1EC79464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B257116-D896-CA4D-ADB8-94A1E2C85652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FB4EE3-DAF2-FC4A-8CF6-BCB0495007AD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2E9A875D-1DBD-2945-935E-9E7311745156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F4AB9BC-AA27-944E-85F0-0ADB67163A38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18A546D-4D4A-CA41-9269-5C1A47C5CC1D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E979202-700A-3D4A-B05D-A9C7AD7C3C41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F66B5F-C0A4-F14B-B2B9-0AFE24D8276A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32C99FE1-F0D9-124D-B563-CEA41BBC7360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0885551-BE91-EC41-895B-ADF58A5D9E9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5D035FD-973A-0E4E-9C3B-D8E99187ED26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60D7C2A6-62F7-6845-B1F0-795470E694EA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5C0E2FC-8B8F-9246-98B5-A14EEB46F3A5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C08A3EA-0445-3B4B-ABA8-5F4F01DC3259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05B5438-B6C1-6344-8B5F-3A38DEF156BB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74A471-FCD3-814A-B886-F5005AE61BE2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76185B3-464C-F248-9026-8B7C445C9491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C2DF6B-E282-5944-99B2-E8A171255120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E707F-C976-164A-ADA4-2874F69B6CC8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0C3E491-6334-8141-9372-88C643C2DE12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D30F2C1-34D7-1E49-8AC3-55A072EC029F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991D2-620F-B14A-B6C6-E9218C7C3838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955E1C-A68E-A34F-B7C9-BB5E54CF42C6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C113A9-7D8F-D747-9467-E6CCF5BC23F8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E901D7-2F14-9743-B840-0D675D3CD187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682846-7E6F-8B40-968A-0E19C87EADEF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529EDA82-A779-4647-924E-DAF82C0E4E4E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A4259B3-B2AA-A94A-974B-6E2BD103FBFD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350DAE-6951-3D4A-90AA-5C59F96287C5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4D94206-C32F-B642-B69B-D47AF83EE6E4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F97FF4-A37A-CC47-A47D-CBDA9889976E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B92B7AE0-857D-B94F-8873-8A36E04BF1FF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87C821F-160B-3445-BE22-3B40F9E2DD0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47A581F-B1B5-DA49-A7DE-8C2424592E68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56" name="Graphic 7">
              <a:extLst>
                <a:ext uri="{FF2B5EF4-FFF2-40B4-BE49-F238E27FC236}">
                  <a16:creationId xmlns:a16="http://schemas.microsoft.com/office/drawing/2014/main" id="{222AC5E6-C295-C141-93C4-EE7A81C48E04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B1F35AE-97B7-A645-B684-5F408C0FA512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B6DA336-B35C-FD44-9BD5-3546BC2CF04B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02C2810-530C-1141-AE0D-EC0C8BF9F608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074141D-C6EC-D740-8655-EE75E9392CAF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AC786A4-F923-324E-ADD1-E561A1C3E06B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EAF7F6-8E81-9D49-9D18-CC0406F9D1FC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D4E7D27-5CE1-4044-9B49-5F12A6B0FE87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4E262D4-AB5E-754F-BE89-01E16B93020B}"/>
                </a:ext>
              </a:extLst>
            </p:cNvPr>
            <p:cNvSpPr/>
            <p:nvPr/>
          </p:nvSpPr>
          <p:spPr>
            <a:xfrm>
              <a:off x="4506385" y="970316"/>
              <a:ext cx="3135309" cy="4904018"/>
            </a:xfrm>
            <a:custGeom>
              <a:avLst/>
              <a:gdLst>
                <a:gd name="connsiteX0" fmla="*/ 2624004 w 3135309"/>
                <a:gd name="connsiteY0" fmla="*/ 4904019 h 4904018"/>
                <a:gd name="connsiteX1" fmla="*/ 2619251 w 3135309"/>
                <a:gd name="connsiteY1" fmla="*/ 4903068 h 4904018"/>
                <a:gd name="connsiteX2" fmla="*/ 2392978 w 3135309"/>
                <a:gd name="connsiteY2" fmla="*/ 4814648 h 4904018"/>
                <a:gd name="connsiteX3" fmla="*/ 2386323 w 3135309"/>
                <a:gd name="connsiteY3" fmla="*/ 4808944 h 4904018"/>
                <a:gd name="connsiteX4" fmla="*/ 2221847 w 3135309"/>
                <a:gd name="connsiteY4" fmla="*/ 4552241 h 4904018"/>
                <a:gd name="connsiteX5" fmla="*/ 2100154 w 3135309"/>
                <a:gd name="connsiteY5" fmla="*/ 4494245 h 4904018"/>
                <a:gd name="connsiteX6" fmla="*/ 1981314 w 3135309"/>
                <a:gd name="connsiteY6" fmla="*/ 4707213 h 4904018"/>
                <a:gd name="connsiteX7" fmla="*/ 1962299 w 3135309"/>
                <a:gd name="connsiteY7" fmla="*/ 4712918 h 4904018"/>
                <a:gd name="connsiteX8" fmla="*/ 1870079 w 3135309"/>
                <a:gd name="connsiteY8" fmla="*/ 4664430 h 4904018"/>
                <a:gd name="connsiteX9" fmla="*/ 1704652 w 3135309"/>
                <a:gd name="connsiteY9" fmla="*/ 4744293 h 4904018"/>
                <a:gd name="connsiteX10" fmla="*/ 1692293 w 3135309"/>
                <a:gd name="connsiteY10" fmla="*/ 4744293 h 4904018"/>
                <a:gd name="connsiteX11" fmla="*/ 1684687 w 3135309"/>
                <a:gd name="connsiteY11" fmla="*/ 4733834 h 4904018"/>
                <a:gd name="connsiteX12" fmla="*/ 1640954 w 3135309"/>
                <a:gd name="connsiteY12" fmla="*/ 4508506 h 4904018"/>
                <a:gd name="connsiteX13" fmla="*/ 1574403 w 3135309"/>
                <a:gd name="connsiteY13" fmla="*/ 4516112 h 4904018"/>
                <a:gd name="connsiteX14" fmla="*/ 1530669 w 3135309"/>
                <a:gd name="connsiteY14" fmla="*/ 4577911 h 4904018"/>
                <a:gd name="connsiteX15" fmla="*/ 1518310 w 3135309"/>
                <a:gd name="connsiteY15" fmla="*/ 4583616 h 4904018"/>
                <a:gd name="connsiteX16" fmla="*/ 1309150 w 3135309"/>
                <a:gd name="connsiteY16" fmla="*/ 4574108 h 4904018"/>
                <a:gd name="connsiteX17" fmla="*/ 1303446 w 3135309"/>
                <a:gd name="connsiteY17" fmla="*/ 4572206 h 4904018"/>
                <a:gd name="connsiteX18" fmla="*/ 1097138 w 3135309"/>
                <a:gd name="connsiteY18" fmla="*/ 4464772 h 4904018"/>
                <a:gd name="connsiteX19" fmla="*/ 1011573 w 3135309"/>
                <a:gd name="connsiteY19" fmla="*/ 4610237 h 4904018"/>
                <a:gd name="connsiteX20" fmla="*/ 1048651 w 3135309"/>
                <a:gd name="connsiteY20" fmla="*/ 4833663 h 4904018"/>
                <a:gd name="connsiteX21" fmla="*/ 1042947 w 3135309"/>
                <a:gd name="connsiteY21" fmla="*/ 4847925 h 4904018"/>
                <a:gd name="connsiteX22" fmla="*/ 1027735 w 3135309"/>
                <a:gd name="connsiteY22" fmla="*/ 4848876 h 4904018"/>
                <a:gd name="connsiteX23" fmla="*/ 859457 w 3135309"/>
                <a:gd name="connsiteY23" fmla="*/ 4760455 h 4904018"/>
                <a:gd name="connsiteX24" fmla="*/ 851851 w 3135309"/>
                <a:gd name="connsiteY24" fmla="*/ 4748096 h 4904018"/>
                <a:gd name="connsiteX25" fmla="*/ 858506 w 3135309"/>
                <a:gd name="connsiteY25" fmla="*/ 4735736 h 4904018"/>
                <a:gd name="connsiteX26" fmla="*/ 908894 w 3135309"/>
                <a:gd name="connsiteY26" fmla="*/ 4702460 h 4904018"/>
                <a:gd name="connsiteX27" fmla="*/ 874668 w 3135309"/>
                <a:gd name="connsiteY27" fmla="*/ 4677740 h 4904018"/>
                <a:gd name="connsiteX28" fmla="*/ 849949 w 3135309"/>
                <a:gd name="connsiteY28" fmla="*/ 4685346 h 4904018"/>
                <a:gd name="connsiteX29" fmla="*/ 837590 w 3135309"/>
                <a:gd name="connsiteY29" fmla="*/ 4683445 h 4904018"/>
                <a:gd name="connsiteX30" fmla="*/ 772940 w 3135309"/>
                <a:gd name="connsiteY30" fmla="*/ 4641612 h 4904018"/>
                <a:gd name="connsiteX31" fmla="*/ 766285 w 3135309"/>
                <a:gd name="connsiteY31" fmla="*/ 4627350 h 4904018"/>
                <a:gd name="connsiteX32" fmla="*/ 781497 w 3135309"/>
                <a:gd name="connsiteY32" fmla="*/ 4527521 h 4904018"/>
                <a:gd name="connsiteX33" fmla="*/ 752025 w 3135309"/>
                <a:gd name="connsiteY33" fmla="*/ 4469525 h 4904018"/>
                <a:gd name="connsiteX34" fmla="*/ 756778 w 3135309"/>
                <a:gd name="connsiteY34" fmla="*/ 4451461 h 4904018"/>
                <a:gd name="connsiteX35" fmla="*/ 797659 w 3135309"/>
                <a:gd name="connsiteY35" fmla="*/ 4424840 h 4904018"/>
                <a:gd name="connsiteX36" fmla="*/ 806216 w 3135309"/>
                <a:gd name="connsiteY36" fmla="*/ 4422939 h 4904018"/>
                <a:gd name="connsiteX37" fmla="*/ 557126 w 3135309"/>
                <a:gd name="connsiteY37" fmla="*/ 4093027 h 4904018"/>
                <a:gd name="connsiteX38" fmla="*/ 557126 w 3135309"/>
                <a:gd name="connsiteY38" fmla="*/ 4075914 h 4904018"/>
                <a:gd name="connsiteX39" fmla="*/ 663607 w 3135309"/>
                <a:gd name="connsiteY39" fmla="*/ 3919990 h 4904018"/>
                <a:gd name="connsiteX40" fmla="*/ 675966 w 3135309"/>
                <a:gd name="connsiteY40" fmla="*/ 3913335 h 4904018"/>
                <a:gd name="connsiteX41" fmla="*/ 687375 w 3135309"/>
                <a:gd name="connsiteY41" fmla="*/ 3919990 h 4904018"/>
                <a:gd name="connsiteX42" fmla="*/ 712094 w 3135309"/>
                <a:gd name="connsiteY42" fmla="*/ 3958021 h 4904018"/>
                <a:gd name="connsiteX43" fmla="*/ 798610 w 3135309"/>
                <a:gd name="connsiteY43" fmla="*/ 3821112 h 4904018"/>
                <a:gd name="connsiteX44" fmla="*/ 749172 w 3135309"/>
                <a:gd name="connsiteY44" fmla="*/ 3622405 h 4904018"/>
                <a:gd name="connsiteX45" fmla="*/ 586598 w 3135309"/>
                <a:gd name="connsiteY45" fmla="*/ 3450319 h 4904018"/>
                <a:gd name="connsiteX46" fmla="*/ 504836 w 3135309"/>
                <a:gd name="connsiteY46" fmla="*/ 3485497 h 4904018"/>
                <a:gd name="connsiteX47" fmla="*/ 496279 w 3135309"/>
                <a:gd name="connsiteY47" fmla="*/ 3486447 h 4904018"/>
                <a:gd name="connsiteX48" fmla="*/ 329902 w 3135309"/>
                <a:gd name="connsiteY48" fmla="*/ 3452220 h 4904018"/>
                <a:gd name="connsiteX49" fmla="*/ 319444 w 3135309"/>
                <a:gd name="connsiteY49" fmla="*/ 3443664 h 4904018"/>
                <a:gd name="connsiteX50" fmla="*/ 258598 w 3135309"/>
                <a:gd name="connsiteY50" fmla="*/ 3283937 h 4904018"/>
                <a:gd name="connsiteX51" fmla="*/ 190145 w 3135309"/>
                <a:gd name="connsiteY51" fmla="*/ 3302001 h 4904018"/>
                <a:gd name="connsiteX52" fmla="*/ 178737 w 3135309"/>
                <a:gd name="connsiteY52" fmla="*/ 3300100 h 4904018"/>
                <a:gd name="connsiteX53" fmla="*/ 6655 w 3135309"/>
                <a:gd name="connsiteY53" fmla="*/ 3196468 h 4904018"/>
                <a:gd name="connsiteX54" fmla="*/ 0 w 3135309"/>
                <a:gd name="connsiteY54" fmla="*/ 3184108 h 4904018"/>
                <a:gd name="connsiteX55" fmla="*/ 2852 w 3135309"/>
                <a:gd name="connsiteY55" fmla="*/ 2965435 h 4904018"/>
                <a:gd name="connsiteX56" fmla="*/ 5704 w 3135309"/>
                <a:gd name="connsiteY56" fmla="*/ 2956878 h 4904018"/>
                <a:gd name="connsiteX57" fmla="*/ 158771 w 3135309"/>
                <a:gd name="connsiteY57" fmla="*/ 2772432 h 4904018"/>
                <a:gd name="connsiteX58" fmla="*/ 172081 w 3135309"/>
                <a:gd name="connsiteY58" fmla="*/ 2767679 h 4904018"/>
                <a:gd name="connsiteX59" fmla="*/ 367931 w 3135309"/>
                <a:gd name="connsiteY59" fmla="*/ 2795250 h 4904018"/>
                <a:gd name="connsiteX60" fmla="*/ 409763 w 3135309"/>
                <a:gd name="connsiteY60" fmla="*/ 2715387 h 4904018"/>
                <a:gd name="connsiteX61" fmla="*/ 422122 w 3135309"/>
                <a:gd name="connsiteY61" fmla="*/ 2707781 h 4904018"/>
                <a:gd name="connsiteX62" fmla="*/ 591352 w 3135309"/>
                <a:gd name="connsiteY62" fmla="*/ 2710633 h 4904018"/>
                <a:gd name="connsiteX63" fmla="*/ 622726 w 3135309"/>
                <a:gd name="connsiteY63" fmla="*/ 2433014 h 4904018"/>
                <a:gd name="connsiteX64" fmla="*/ 566633 w 3135309"/>
                <a:gd name="connsiteY64" fmla="*/ 2356953 h 4904018"/>
                <a:gd name="connsiteX65" fmla="*/ 567584 w 3135309"/>
                <a:gd name="connsiteY65" fmla="*/ 2338889 h 4904018"/>
                <a:gd name="connsiteX66" fmla="*/ 608465 w 3135309"/>
                <a:gd name="connsiteY66" fmla="*/ 2293253 h 4904018"/>
                <a:gd name="connsiteX67" fmla="*/ 439236 w 3135309"/>
                <a:gd name="connsiteY67" fmla="*/ 1822631 h 4904018"/>
                <a:gd name="connsiteX68" fmla="*/ 443989 w 3135309"/>
                <a:gd name="connsiteY68" fmla="*/ 1806468 h 4904018"/>
                <a:gd name="connsiteX69" fmla="*/ 502934 w 3135309"/>
                <a:gd name="connsiteY69" fmla="*/ 1762733 h 4904018"/>
                <a:gd name="connsiteX70" fmla="*/ 405009 w 3135309"/>
                <a:gd name="connsiteY70" fmla="*/ 1631530 h 4904018"/>
                <a:gd name="connsiteX71" fmla="*/ 402157 w 3135309"/>
                <a:gd name="connsiteY71" fmla="*/ 1624874 h 4904018"/>
                <a:gd name="connsiteX72" fmla="*/ 367931 w 3135309"/>
                <a:gd name="connsiteY72" fmla="*/ 1328240 h 4904018"/>
                <a:gd name="connsiteX73" fmla="*/ 370783 w 3135309"/>
                <a:gd name="connsiteY73" fmla="*/ 1317781 h 4904018"/>
                <a:gd name="connsiteX74" fmla="*/ 445891 w 3135309"/>
                <a:gd name="connsiteY74" fmla="*/ 1214149 h 4904018"/>
                <a:gd name="connsiteX75" fmla="*/ 451595 w 3135309"/>
                <a:gd name="connsiteY75" fmla="*/ 1209396 h 4904018"/>
                <a:gd name="connsiteX76" fmla="*/ 695932 w 3135309"/>
                <a:gd name="connsiteY76" fmla="*/ 1102911 h 4904018"/>
                <a:gd name="connsiteX77" fmla="*/ 704488 w 3135309"/>
                <a:gd name="connsiteY77" fmla="*/ 1101961 h 4904018"/>
                <a:gd name="connsiteX78" fmla="*/ 875619 w 3135309"/>
                <a:gd name="connsiteY78" fmla="*/ 1137138 h 4904018"/>
                <a:gd name="connsiteX79" fmla="*/ 893683 w 3135309"/>
                <a:gd name="connsiteY79" fmla="*/ 613274 h 4904018"/>
                <a:gd name="connsiteX80" fmla="*/ 897486 w 3135309"/>
                <a:gd name="connsiteY80" fmla="*/ 603766 h 4904018"/>
                <a:gd name="connsiteX81" fmla="*/ 1084779 w 3135309"/>
                <a:gd name="connsiteY81" fmla="*/ 398404 h 4904018"/>
                <a:gd name="connsiteX82" fmla="*/ 1094286 w 3135309"/>
                <a:gd name="connsiteY82" fmla="*/ 393650 h 4904018"/>
                <a:gd name="connsiteX83" fmla="*/ 1314855 w 3135309"/>
                <a:gd name="connsiteY83" fmla="*/ 373684 h 4904018"/>
                <a:gd name="connsiteX84" fmla="*/ 1360489 w 3135309"/>
                <a:gd name="connsiteY84" fmla="*/ 64690 h 4904018"/>
                <a:gd name="connsiteX85" fmla="*/ 1369046 w 3135309"/>
                <a:gd name="connsiteY85" fmla="*/ 53281 h 4904018"/>
                <a:gd name="connsiteX86" fmla="*/ 1491690 w 3135309"/>
                <a:gd name="connsiteY86" fmla="*/ 989 h 4904018"/>
                <a:gd name="connsiteX87" fmla="*/ 1505950 w 3135309"/>
                <a:gd name="connsiteY87" fmla="*/ 2891 h 4904018"/>
                <a:gd name="connsiteX88" fmla="*/ 1861522 w 3135309"/>
                <a:gd name="connsiteY88" fmla="*/ 257692 h 4904018"/>
                <a:gd name="connsiteX89" fmla="*/ 2041209 w 3135309"/>
                <a:gd name="connsiteY89" fmla="*/ 257692 h 4904018"/>
                <a:gd name="connsiteX90" fmla="*/ 2050717 w 3135309"/>
                <a:gd name="connsiteY90" fmla="*/ 261495 h 4904018"/>
                <a:gd name="connsiteX91" fmla="*/ 2128676 w 3135309"/>
                <a:gd name="connsiteY91" fmla="*/ 334703 h 4904018"/>
                <a:gd name="connsiteX92" fmla="*/ 2131528 w 3135309"/>
                <a:gd name="connsiteY92" fmla="*/ 339457 h 4904018"/>
                <a:gd name="connsiteX93" fmla="*/ 2190473 w 3135309"/>
                <a:gd name="connsiteY93" fmla="*/ 470661 h 4904018"/>
                <a:gd name="connsiteX94" fmla="*/ 2422451 w 3135309"/>
                <a:gd name="connsiteY94" fmla="*/ 463055 h 4904018"/>
                <a:gd name="connsiteX95" fmla="*/ 2433859 w 3135309"/>
                <a:gd name="connsiteY95" fmla="*/ 468759 h 4904018"/>
                <a:gd name="connsiteX96" fmla="*/ 2436712 w 3135309"/>
                <a:gd name="connsiteY96" fmla="*/ 481119 h 4904018"/>
                <a:gd name="connsiteX97" fmla="*/ 2382520 w 3135309"/>
                <a:gd name="connsiteY97" fmla="*/ 676023 h 4904018"/>
                <a:gd name="connsiteX98" fmla="*/ 2458578 w 3135309"/>
                <a:gd name="connsiteY98" fmla="*/ 776803 h 4904018"/>
                <a:gd name="connsiteX99" fmla="*/ 2461431 w 3135309"/>
                <a:gd name="connsiteY99" fmla="*/ 784409 h 4904018"/>
                <a:gd name="connsiteX100" fmla="*/ 2484248 w 3135309"/>
                <a:gd name="connsiteY100" fmla="*/ 1196085 h 4904018"/>
                <a:gd name="connsiteX101" fmla="*/ 2645871 w 3135309"/>
                <a:gd name="connsiteY101" fmla="*/ 1408103 h 4904018"/>
                <a:gd name="connsiteX102" fmla="*/ 2648723 w 3135309"/>
                <a:gd name="connsiteY102" fmla="*/ 1418561 h 4904018"/>
                <a:gd name="connsiteX103" fmla="*/ 2643019 w 3135309"/>
                <a:gd name="connsiteY103" fmla="*/ 1428069 h 4904018"/>
                <a:gd name="connsiteX104" fmla="*/ 2556503 w 3135309"/>
                <a:gd name="connsiteY104" fmla="*/ 1487966 h 4904018"/>
                <a:gd name="connsiteX105" fmla="*/ 2620202 w 3135309"/>
                <a:gd name="connsiteY105" fmla="*/ 1543110 h 4904018"/>
                <a:gd name="connsiteX106" fmla="*/ 2623054 w 3135309"/>
                <a:gd name="connsiteY106" fmla="*/ 1562125 h 4904018"/>
                <a:gd name="connsiteX107" fmla="*/ 2558404 w 3135309"/>
                <a:gd name="connsiteY107" fmla="*/ 1661003 h 4904018"/>
                <a:gd name="connsiteX108" fmla="*/ 2548897 w 3135309"/>
                <a:gd name="connsiteY108" fmla="*/ 1667658 h 4904018"/>
                <a:gd name="connsiteX109" fmla="*/ 2332132 w 3135309"/>
                <a:gd name="connsiteY109" fmla="*/ 1699984 h 4904018"/>
                <a:gd name="connsiteX110" fmla="*/ 2641118 w 3135309"/>
                <a:gd name="connsiteY110" fmla="*/ 2076482 h 4904018"/>
                <a:gd name="connsiteX111" fmla="*/ 2743796 w 3135309"/>
                <a:gd name="connsiteY111" fmla="*/ 2049861 h 4904018"/>
                <a:gd name="connsiteX112" fmla="*/ 2759959 w 3135309"/>
                <a:gd name="connsiteY112" fmla="*/ 2056516 h 4904018"/>
                <a:gd name="connsiteX113" fmla="*/ 2887356 w 3135309"/>
                <a:gd name="connsiteY113" fmla="*/ 2264731 h 4904018"/>
                <a:gd name="connsiteX114" fmla="*/ 2889257 w 3135309"/>
                <a:gd name="connsiteY114" fmla="*/ 2270435 h 4904018"/>
                <a:gd name="connsiteX115" fmla="*/ 2923483 w 3135309"/>
                <a:gd name="connsiteY115" fmla="*/ 2504320 h 4904018"/>
                <a:gd name="connsiteX116" fmla="*/ 2919680 w 3135309"/>
                <a:gd name="connsiteY116" fmla="*/ 2515729 h 4904018"/>
                <a:gd name="connsiteX117" fmla="*/ 2778022 w 3135309"/>
                <a:gd name="connsiteY117" fmla="*/ 2678308 h 4904018"/>
                <a:gd name="connsiteX118" fmla="*/ 2778022 w 3135309"/>
                <a:gd name="connsiteY118" fmla="*/ 2717289 h 4904018"/>
                <a:gd name="connsiteX119" fmla="*/ 2938695 w 3135309"/>
                <a:gd name="connsiteY119" fmla="*/ 2819970 h 4904018"/>
                <a:gd name="connsiteX120" fmla="*/ 3022359 w 3135309"/>
                <a:gd name="connsiteY120" fmla="*/ 2812364 h 4904018"/>
                <a:gd name="connsiteX121" fmla="*/ 3034718 w 3135309"/>
                <a:gd name="connsiteY121" fmla="*/ 2818068 h 4904018"/>
                <a:gd name="connsiteX122" fmla="*/ 3079403 w 3135309"/>
                <a:gd name="connsiteY122" fmla="*/ 2872261 h 4904018"/>
                <a:gd name="connsiteX123" fmla="*/ 3077501 w 3135309"/>
                <a:gd name="connsiteY123" fmla="*/ 2892227 h 4904018"/>
                <a:gd name="connsiteX124" fmla="*/ 3013802 w 3135309"/>
                <a:gd name="connsiteY124" fmla="*/ 2945469 h 4904018"/>
                <a:gd name="connsiteX125" fmla="*/ 3131693 w 3135309"/>
                <a:gd name="connsiteY125" fmla="*/ 3077624 h 4904018"/>
                <a:gd name="connsiteX126" fmla="*/ 3134545 w 3135309"/>
                <a:gd name="connsiteY126" fmla="*/ 3089984 h 4904018"/>
                <a:gd name="connsiteX127" fmla="*/ 3125988 w 3135309"/>
                <a:gd name="connsiteY127" fmla="*/ 3099491 h 4904018"/>
                <a:gd name="connsiteX128" fmla="*/ 3021408 w 3135309"/>
                <a:gd name="connsiteY128" fmla="*/ 3141324 h 4904018"/>
                <a:gd name="connsiteX129" fmla="*/ 2955808 w 3135309"/>
                <a:gd name="connsiteY129" fmla="*/ 3417993 h 4904018"/>
                <a:gd name="connsiteX130" fmla="*/ 2948202 w 3135309"/>
                <a:gd name="connsiteY130" fmla="*/ 3427501 h 4904018"/>
                <a:gd name="connsiteX131" fmla="*/ 2935843 w 3135309"/>
                <a:gd name="connsiteY131" fmla="*/ 3427501 h 4904018"/>
                <a:gd name="connsiteX132" fmla="*/ 2805593 w 3135309"/>
                <a:gd name="connsiteY132" fmla="*/ 3360948 h 4904018"/>
                <a:gd name="connsiteX133" fmla="*/ 2625906 w 3135309"/>
                <a:gd name="connsiteY133" fmla="*/ 3474087 h 4904018"/>
                <a:gd name="connsiteX134" fmla="*/ 2527031 w 3135309"/>
                <a:gd name="connsiteY134" fmla="*/ 3682302 h 4904018"/>
                <a:gd name="connsiteX135" fmla="*/ 2697211 w 3135309"/>
                <a:gd name="connsiteY135" fmla="*/ 3979888 h 4904018"/>
                <a:gd name="connsiteX136" fmla="*/ 2696260 w 3135309"/>
                <a:gd name="connsiteY136" fmla="*/ 3995100 h 4904018"/>
                <a:gd name="connsiteX137" fmla="*/ 2642069 w 3135309"/>
                <a:gd name="connsiteY137" fmla="*/ 4076865 h 4904018"/>
                <a:gd name="connsiteX138" fmla="*/ 2682950 w 3135309"/>
                <a:gd name="connsiteY138" fmla="*/ 4481885 h 4904018"/>
                <a:gd name="connsiteX139" fmla="*/ 2850277 w 3135309"/>
                <a:gd name="connsiteY139" fmla="*/ 4717672 h 4904018"/>
                <a:gd name="connsiteX140" fmla="*/ 2852179 w 3135309"/>
                <a:gd name="connsiteY140" fmla="*/ 4730031 h 4904018"/>
                <a:gd name="connsiteX141" fmla="*/ 2805593 w 3135309"/>
                <a:gd name="connsiteY141" fmla="*/ 4885955 h 4904018"/>
                <a:gd name="connsiteX142" fmla="*/ 2797988 w 3135309"/>
                <a:gd name="connsiteY142" fmla="*/ 4894512 h 4904018"/>
                <a:gd name="connsiteX143" fmla="*/ 2786579 w 3135309"/>
                <a:gd name="connsiteY143" fmla="*/ 4895462 h 4904018"/>
                <a:gd name="connsiteX144" fmla="*/ 2653477 w 3135309"/>
                <a:gd name="connsiteY144" fmla="*/ 4846023 h 4904018"/>
                <a:gd name="connsiteX145" fmla="*/ 2642069 w 3135309"/>
                <a:gd name="connsiteY145" fmla="*/ 4892610 h 4904018"/>
                <a:gd name="connsiteX146" fmla="*/ 2634463 w 3135309"/>
                <a:gd name="connsiteY146" fmla="*/ 4902118 h 4904018"/>
                <a:gd name="connsiteX147" fmla="*/ 2624004 w 3135309"/>
                <a:gd name="connsiteY147" fmla="*/ 4904019 h 4904018"/>
                <a:gd name="connsiteX148" fmla="*/ 2407239 w 3135309"/>
                <a:gd name="connsiteY148" fmla="*/ 4789929 h 4904018"/>
                <a:gd name="connsiteX149" fmla="*/ 2614497 w 3135309"/>
                <a:gd name="connsiteY149" fmla="*/ 4870743 h 4904018"/>
                <a:gd name="connsiteX150" fmla="*/ 2625906 w 3135309"/>
                <a:gd name="connsiteY150" fmla="*/ 4824156 h 4904018"/>
                <a:gd name="connsiteX151" fmla="*/ 2633512 w 3135309"/>
                <a:gd name="connsiteY151" fmla="*/ 4814648 h 4904018"/>
                <a:gd name="connsiteX152" fmla="*/ 2644921 w 3135309"/>
                <a:gd name="connsiteY152" fmla="*/ 4813698 h 4904018"/>
                <a:gd name="connsiteX153" fmla="*/ 2778973 w 3135309"/>
                <a:gd name="connsiteY153" fmla="*/ 4863137 h 4904018"/>
                <a:gd name="connsiteX154" fmla="*/ 2819854 w 3135309"/>
                <a:gd name="connsiteY154" fmla="*/ 4728130 h 4904018"/>
                <a:gd name="connsiteX155" fmla="*/ 2654428 w 3135309"/>
                <a:gd name="connsiteY155" fmla="*/ 4494245 h 4904018"/>
                <a:gd name="connsiteX156" fmla="*/ 2651576 w 3135309"/>
                <a:gd name="connsiteY156" fmla="*/ 4487590 h 4904018"/>
                <a:gd name="connsiteX157" fmla="*/ 2609744 w 3135309"/>
                <a:gd name="connsiteY157" fmla="*/ 4074012 h 4904018"/>
                <a:gd name="connsiteX158" fmla="*/ 2611645 w 3135309"/>
                <a:gd name="connsiteY158" fmla="*/ 4064505 h 4904018"/>
                <a:gd name="connsiteX159" fmla="*/ 2663935 w 3135309"/>
                <a:gd name="connsiteY159" fmla="*/ 3985592 h 4904018"/>
                <a:gd name="connsiteX160" fmla="*/ 2494706 w 3135309"/>
                <a:gd name="connsiteY160" fmla="*/ 3689908 h 4904018"/>
                <a:gd name="connsiteX161" fmla="*/ 2493755 w 3135309"/>
                <a:gd name="connsiteY161" fmla="*/ 3676598 h 4904018"/>
                <a:gd name="connsiteX162" fmla="*/ 2597384 w 3135309"/>
                <a:gd name="connsiteY162" fmla="*/ 3457925 h 4904018"/>
                <a:gd name="connsiteX163" fmla="*/ 2603089 w 3135309"/>
                <a:gd name="connsiteY163" fmla="*/ 3452220 h 4904018"/>
                <a:gd name="connsiteX164" fmla="*/ 2793234 w 3135309"/>
                <a:gd name="connsiteY164" fmla="*/ 3332425 h 4904018"/>
                <a:gd name="connsiteX165" fmla="*/ 2807495 w 3135309"/>
                <a:gd name="connsiteY165" fmla="*/ 3331475 h 4904018"/>
                <a:gd name="connsiteX166" fmla="*/ 2929188 w 3135309"/>
                <a:gd name="connsiteY166" fmla="*/ 3393273 h 4904018"/>
                <a:gd name="connsiteX167" fmla="*/ 2992886 w 3135309"/>
                <a:gd name="connsiteY167" fmla="*/ 3127063 h 4904018"/>
                <a:gd name="connsiteX168" fmla="*/ 3001443 w 3135309"/>
                <a:gd name="connsiteY168" fmla="*/ 3117555 h 4904018"/>
                <a:gd name="connsiteX169" fmla="*/ 3094614 w 3135309"/>
                <a:gd name="connsiteY169" fmla="*/ 3080476 h 4904018"/>
                <a:gd name="connsiteX170" fmla="*/ 2980527 w 3135309"/>
                <a:gd name="connsiteY170" fmla="*/ 2953075 h 4904018"/>
                <a:gd name="connsiteX171" fmla="*/ 2976724 w 3135309"/>
                <a:gd name="connsiteY171" fmla="*/ 2942617 h 4904018"/>
                <a:gd name="connsiteX172" fmla="*/ 2981478 w 3135309"/>
                <a:gd name="connsiteY172" fmla="*/ 2933109 h 4904018"/>
                <a:gd name="connsiteX173" fmla="*/ 3046127 w 3135309"/>
                <a:gd name="connsiteY173" fmla="*/ 2879867 h 4904018"/>
                <a:gd name="connsiteX174" fmla="*/ 3015704 w 3135309"/>
                <a:gd name="connsiteY174" fmla="*/ 2841837 h 4904018"/>
                <a:gd name="connsiteX175" fmla="*/ 2934892 w 3135309"/>
                <a:gd name="connsiteY175" fmla="*/ 2849443 h 4904018"/>
                <a:gd name="connsiteX176" fmla="*/ 2926336 w 3135309"/>
                <a:gd name="connsiteY176" fmla="*/ 2847542 h 4904018"/>
                <a:gd name="connsiteX177" fmla="*/ 2754254 w 3135309"/>
                <a:gd name="connsiteY177" fmla="*/ 2738205 h 4904018"/>
                <a:gd name="connsiteX178" fmla="*/ 2747599 w 3135309"/>
                <a:gd name="connsiteY178" fmla="*/ 2725846 h 4904018"/>
                <a:gd name="connsiteX179" fmla="*/ 2747599 w 3135309"/>
                <a:gd name="connsiteY179" fmla="*/ 2673554 h 4904018"/>
                <a:gd name="connsiteX180" fmla="*/ 2751402 w 3135309"/>
                <a:gd name="connsiteY180" fmla="*/ 2664047 h 4904018"/>
                <a:gd name="connsiteX181" fmla="*/ 2893060 w 3135309"/>
                <a:gd name="connsiteY181" fmla="*/ 2502419 h 4904018"/>
                <a:gd name="connsiteX182" fmla="*/ 2860736 w 3135309"/>
                <a:gd name="connsiteY182" fmla="*/ 2278041 h 4904018"/>
                <a:gd name="connsiteX183" fmla="*/ 2739993 w 3135309"/>
                <a:gd name="connsiteY183" fmla="*/ 2082186 h 4904018"/>
                <a:gd name="connsiteX184" fmla="*/ 2638265 w 3135309"/>
                <a:gd name="connsiteY184" fmla="*/ 2107857 h 4904018"/>
                <a:gd name="connsiteX185" fmla="*/ 2624004 w 3135309"/>
                <a:gd name="connsiteY185" fmla="*/ 2103103 h 4904018"/>
                <a:gd name="connsiteX186" fmla="*/ 2293152 w 3135309"/>
                <a:gd name="connsiteY186" fmla="*/ 1699984 h 4904018"/>
                <a:gd name="connsiteX187" fmla="*/ 2291250 w 3135309"/>
                <a:gd name="connsiteY187" fmla="*/ 1685722 h 4904018"/>
                <a:gd name="connsiteX188" fmla="*/ 2302659 w 3135309"/>
                <a:gd name="connsiteY188" fmla="*/ 1677166 h 4904018"/>
                <a:gd name="connsiteX189" fmla="*/ 2538439 w 3135309"/>
                <a:gd name="connsiteY189" fmla="*/ 1641988 h 4904018"/>
                <a:gd name="connsiteX190" fmla="*/ 2592631 w 3135309"/>
                <a:gd name="connsiteY190" fmla="*/ 1559272 h 4904018"/>
                <a:gd name="connsiteX191" fmla="*/ 2524178 w 3135309"/>
                <a:gd name="connsiteY191" fmla="*/ 1499375 h 4904018"/>
                <a:gd name="connsiteX192" fmla="*/ 2519425 w 3135309"/>
                <a:gd name="connsiteY192" fmla="*/ 1487966 h 4904018"/>
                <a:gd name="connsiteX193" fmla="*/ 2525129 w 3135309"/>
                <a:gd name="connsiteY193" fmla="*/ 1476557 h 4904018"/>
                <a:gd name="connsiteX194" fmla="*/ 2614497 w 3135309"/>
                <a:gd name="connsiteY194" fmla="*/ 1414758 h 4904018"/>
                <a:gd name="connsiteX195" fmla="*/ 2459529 w 3135309"/>
                <a:gd name="connsiteY195" fmla="*/ 1210346 h 4904018"/>
                <a:gd name="connsiteX196" fmla="*/ 2456677 w 3135309"/>
                <a:gd name="connsiteY196" fmla="*/ 1202740 h 4904018"/>
                <a:gd name="connsiteX197" fmla="*/ 2433859 w 3135309"/>
                <a:gd name="connsiteY197" fmla="*/ 791064 h 4904018"/>
                <a:gd name="connsiteX198" fmla="*/ 2355900 w 3135309"/>
                <a:gd name="connsiteY198" fmla="*/ 687432 h 4904018"/>
                <a:gd name="connsiteX199" fmla="*/ 2353998 w 3135309"/>
                <a:gd name="connsiteY199" fmla="*/ 675073 h 4904018"/>
                <a:gd name="connsiteX200" fmla="*/ 2406288 w 3135309"/>
                <a:gd name="connsiteY200" fmla="*/ 490627 h 4904018"/>
                <a:gd name="connsiteX201" fmla="*/ 2183818 w 3135309"/>
                <a:gd name="connsiteY201" fmla="*/ 498233 h 4904018"/>
                <a:gd name="connsiteX202" fmla="*/ 2170508 w 3135309"/>
                <a:gd name="connsiteY202" fmla="*/ 489676 h 4904018"/>
                <a:gd name="connsiteX203" fmla="*/ 2109662 w 3135309"/>
                <a:gd name="connsiteY203" fmla="*/ 351817 h 4904018"/>
                <a:gd name="connsiteX204" fmla="*/ 2037406 w 3135309"/>
                <a:gd name="connsiteY204" fmla="*/ 285264 h 4904018"/>
                <a:gd name="connsiteX205" fmla="*/ 1858670 w 3135309"/>
                <a:gd name="connsiteY205" fmla="*/ 285264 h 4904018"/>
                <a:gd name="connsiteX206" fmla="*/ 1850113 w 3135309"/>
                <a:gd name="connsiteY206" fmla="*/ 282412 h 4904018"/>
                <a:gd name="connsiteX207" fmla="*/ 1496443 w 3135309"/>
                <a:gd name="connsiteY207" fmla="*/ 29512 h 4904018"/>
                <a:gd name="connsiteX208" fmla="*/ 1389011 w 3135309"/>
                <a:gd name="connsiteY208" fmla="*/ 75148 h 4904018"/>
                <a:gd name="connsiteX209" fmla="*/ 1342426 w 3135309"/>
                <a:gd name="connsiteY209" fmla="*/ 386995 h 4904018"/>
                <a:gd name="connsiteX210" fmla="*/ 1329115 w 3135309"/>
                <a:gd name="connsiteY210" fmla="*/ 399355 h 4904018"/>
                <a:gd name="connsiteX211" fmla="*/ 1102843 w 3135309"/>
                <a:gd name="connsiteY211" fmla="*/ 419320 h 4904018"/>
                <a:gd name="connsiteX212" fmla="*/ 924106 w 3135309"/>
                <a:gd name="connsiteY212" fmla="*/ 617077 h 4904018"/>
                <a:gd name="connsiteX213" fmla="*/ 906042 w 3135309"/>
                <a:gd name="connsiteY213" fmla="*/ 1153301 h 4904018"/>
                <a:gd name="connsiteX214" fmla="*/ 900338 w 3135309"/>
                <a:gd name="connsiteY214" fmla="*/ 1163759 h 4904018"/>
                <a:gd name="connsiteX215" fmla="*/ 888929 w 3135309"/>
                <a:gd name="connsiteY215" fmla="*/ 1166612 h 4904018"/>
                <a:gd name="connsiteX216" fmla="*/ 706390 w 3135309"/>
                <a:gd name="connsiteY216" fmla="*/ 1128582 h 4904018"/>
                <a:gd name="connsiteX217" fmla="*/ 469659 w 3135309"/>
                <a:gd name="connsiteY217" fmla="*/ 1232214 h 4904018"/>
                <a:gd name="connsiteX218" fmla="*/ 399305 w 3135309"/>
                <a:gd name="connsiteY218" fmla="*/ 1328240 h 4904018"/>
                <a:gd name="connsiteX219" fmla="*/ 431630 w 3135309"/>
                <a:gd name="connsiteY219" fmla="*/ 1615367 h 4904018"/>
                <a:gd name="connsiteX220" fmla="*/ 536210 w 3135309"/>
                <a:gd name="connsiteY220" fmla="*/ 1755127 h 4904018"/>
                <a:gd name="connsiteX221" fmla="*/ 539062 w 3135309"/>
                <a:gd name="connsiteY221" fmla="*/ 1765586 h 4904018"/>
                <a:gd name="connsiteX222" fmla="*/ 533357 w 3135309"/>
                <a:gd name="connsiteY222" fmla="*/ 1775093 h 4904018"/>
                <a:gd name="connsiteX223" fmla="*/ 471560 w 3135309"/>
                <a:gd name="connsiteY223" fmla="*/ 1820729 h 4904018"/>
                <a:gd name="connsiteX224" fmla="*/ 639839 w 3135309"/>
                <a:gd name="connsiteY224" fmla="*/ 2289450 h 4904018"/>
                <a:gd name="connsiteX225" fmla="*/ 636987 w 3135309"/>
                <a:gd name="connsiteY225" fmla="*/ 2303712 h 4904018"/>
                <a:gd name="connsiteX226" fmla="*/ 598007 w 3135309"/>
                <a:gd name="connsiteY226" fmla="*/ 2347446 h 4904018"/>
                <a:gd name="connsiteX227" fmla="*/ 651248 w 3135309"/>
                <a:gd name="connsiteY227" fmla="*/ 2418752 h 4904018"/>
                <a:gd name="connsiteX228" fmla="*/ 654100 w 3135309"/>
                <a:gd name="connsiteY228" fmla="*/ 2429211 h 4904018"/>
                <a:gd name="connsiteX229" fmla="*/ 619874 w 3135309"/>
                <a:gd name="connsiteY229" fmla="*/ 2724895 h 4904018"/>
                <a:gd name="connsiteX230" fmla="*/ 605613 w 3135309"/>
                <a:gd name="connsiteY230" fmla="*/ 2737254 h 4904018"/>
                <a:gd name="connsiteX231" fmla="*/ 432580 w 3135309"/>
                <a:gd name="connsiteY231" fmla="*/ 2734402 h 4904018"/>
                <a:gd name="connsiteX232" fmla="*/ 389798 w 3135309"/>
                <a:gd name="connsiteY232" fmla="*/ 2815216 h 4904018"/>
                <a:gd name="connsiteX233" fmla="*/ 375537 w 3135309"/>
                <a:gd name="connsiteY233" fmla="*/ 2822822 h 4904018"/>
                <a:gd name="connsiteX234" fmla="*/ 176835 w 3135309"/>
                <a:gd name="connsiteY234" fmla="*/ 2796201 h 4904018"/>
                <a:gd name="connsiteX235" fmla="*/ 31374 w 3135309"/>
                <a:gd name="connsiteY235" fmla="*/ 2971140 h 4904018"/>
                <a:gd name="connsiteX236" fmla="*/ 28522 w 3135309"/>
                <a:gd name="connsiteY236" fmla="*/ 3176502 h 4904018"/>
                <a:gd name="connsiteX237" fmla="*/ 188244 w 3135309"/>
                <a:gd name="connsiteY237" fmla="*/ 3273479 h 4904018"/>
                <a:gd name="connsiteX238" fmla="*/ 263351 w 3135309"/>
                <a:gd name="connsiteY238" fmla="*/ 3254464 h 4904018"/>
                <a:gd name="connsiteX239" fmla="*/ 280464 w 3135309"/>
                <a:gd name="connsiteY239" fmla="*/ 3263021 h 4904018"/>
                <a:gd name="connsiteX240" fmla="*/ 342261 w 3135309"/>
                <a:gd name="connsiteY240" fmla="*/ 3427501 h 4904018"/>
                <a:gd name="connsiteX241" fmla="*/ 496279 w 3135309"/>
                <a:gd name="connsiteY241" fmla="*/ 3458876 h 4904018"/>
                <a:gd name="connsiteX242" fmla="*/ 582795 w 3135309"/>
                <a:gd name="connsiteY242" fmla="*/ 3421796 h 4904018"/>
                <a:gd name="connsiteX243" fmla="*/ 598958 w 3135309"/>
                <a:gd name="connsiteY243" fmla="*/ 3425599 h 4904018"/>
                <a:gd name="connsiteX244" fmla="*/ 771990 w 3135309"/>
                <a:gd name="connsiteY244" fmla="*/ 3606242 h 4904018"/>
                <a:gd name="connsiteX245" fmla="*/ 775793 w 3135309"/>
                <a:gd name="connsiteY245" fmla="*/ 3612897 h 4904018"/>
                <a:gd name="connsiteX246" fmla="*/ 828083 w 3135309"/>
                <a:gd name="connsiteY246" fmla="*/ 3821112 h 4904018"/>
                <a:gd name="connsiteX247" fmla="*/ 826181 w 3135309"/>
                <a:gd name="connsiteY247" fmla="*/ 3832521 h 4904018"/>
                <a:gd name="connsiteX248" fmla="*/ 724453 w 3135309"/>
                <a:gd name="connsiteY248" fmla="*/ 3994149 h 4904018"/>
                <a:gd name="connsiteX249" fmla="*/ 712094 w 3135309"/>
                <a:gd name="connsiteY249" fmla="*/ 4000804 h 4904018"/>
                <a:gd name="connsiteX250" fmla="*/ 699735 w 3135309"/>
                <a:gd name="connsiteY250" fmla="*/ 3994149 h 4904018"/>
                <a:gd name="connsiteX251" fmla="*/ 675016 w 3135309"/>
                <a:gd name="connsiteY251" fmla="*/ 3955168 h 4904018"/>
                <a:gd name="connsiteX252" fmla="*/ 586598 w 3135309"/>
                <a:gd name="connsiteY252" fmla="*/ 4084471 h 4904018"/>
                <a:gd name="connsiteX253" fmla="*/ 831886 w 3135309"/>
                <a:gd name="connsiteY253" fmla="*/ 4409628 h 4904018"/>
                <a:gd name="connsiteX254" fmla="*/ 883225 w 3135309"/>
                <a:gd name="connsiteY254" fmla="*/ 4419136 h 4904018"/>
                <a:gd name="connsiteX255" fmla="*/ 894633 w 3135309"/>
                <a:gd name="connsiteY255" fmla="*/ 4432446 h 4904018"/>
                <a:gd name="connsiteX256" fmla="*/ 897486 w 3135309"/>
                <a:gd name="connsiteY256" fmla="*/ 4474279 h 4904018"/>
                <a:gd name="connsiteX257" fmla="*/ 893683 w 3135309"/>
                <a:gd name="connsiteY257" fmla="*/ 4485688 h 4904018"/>
                <a:gd name="connsiteX258" fmla="*/ 882274 w 3135309"/>
                <a:gd name="connsiteY258" fmla="*/ 4489491 h 4904018"/>
                <a:gd name="connsiteX259" fmla="*/ 837590 w 3135309"/>
                <a:gd name="connsiteY259" fmla="*/ 4486639 h 4904018"/>
                <a:gd name="connsiteX260" fmla="*/ 828083 w 3135309"/>
                <a:gd name="connsiteY260" fmla="*/ 4482836 h 4904018"/>
                <a:gd name="connsiteX261" fmla="*/ 802413 w 3135309"/>
                <a:gd name="connsiteY261" fmla="*/ 4456215 h 4904018"/>
                <a:gd name="connsiteX262" fmla="*/ 781497 w 3135309"/>
                <a:gd name="connsiteY262" fmla="*/ 4469525 h 4904018"/>
                <a:gd name="connsiteX263" fmla="*/ 807167 w 3135309"/>
                <a:gd name="connsiteY263" fmla="*/ 4520866 h 4904018"/>
                <a:gd name="connsiteX264" fmla="*/ 808117 w 3135309"/>
                <a:gd name="connsiteY264" fmla="*/ 4529423 h 4904018"/>
                <a:gd name="connsiteX265" fmla="*/ 793856 w 3135309"/>
                <a:gd name="connsiteY265" fmla="*/ 4624498 h 4904018"/>
                <a:gd name="connsiteX266" fmla="*/ 845196 w 3135309"/>
                <a:gd name="connsiteY266" fmla="*/ 4657774 h 4904018"/>
                <a:gd name="connsiteX267" fmla="*/ 869915 w 3135309"/>
                <a:gd name="connsiteY267" fmla="*/ 4649217 h 4904018"/>
                <a:gd name="connsiteX268" fmla="*/ 883225 w 3135309"/>
                <a:gd name="connsiteY268" fmla="*/ 4651119 h 4904018"/>
                <a:gd name="connsiteX269" fmla="*/ 940268 w 3135309"/>
                <a:gd name="connsiteY269" fmla="*/ 4692952 h 4904018"/>
                <a:gd name="connsiteX270" fmla="*/ 945973 w 3135309"/>
                <a:gd name="connsiteY270" fmla="*/ 4704361 h 4904018"/>
                <a:gd name="connsiteX271" fmla="*/ 939318 w 3135309"/>
                <a:gd name="connsiteY271" fmla="*/ 4715770 h 4904018"/>
                <a:gd name="connsiteX272" fmla="*/ 891781 w 3135309"/>
                <a:gd name="connsiteY272" fmla="*/ 4747145 h 4904018"/>
                <a:gd name="connsiteX273" fmla="*/ 1012524 w 3135309"/>
                <a:gd name="connsiteY273" fmla="*/ 4810846 h 4904018"/>
                <a:gd name="connsiteX274" fmla="*/ 979248 w 3135309"/>
                <a:gd name="connsiteY274" fmla="*/ 4611187 h 4904018"/>
                <a:gd name="connsiteX275" fmla="*/ 981150 w 3135309"/>
                <a:gd name="connsiteY275" fmla="*/ 4601680 h 4904018"/>
                <a:gd name="connsiteX276" fmla="*/ 1076222 w 3135309"/>
                <a:gd name="connsiteY276" fmla="*/ 4440052 h 4904018"/>
                <a:gd name="connsiteX277" fmla="*/ 1095237 w 3135309"/>
                <a:gd name="connsiteY277" fmla="*/ 4434347 h 4904018"/>
                <a:gd name="connsiteX278" fmla="*/ 1311052 w 3135309"/>
                <a:gd name="connsiteY278" fmla="*/ 4546536 h 4904018"/>
                <a:gd name="connsiteX279" fmla="*/ 1509753 w 3135309"/>
                <a:gd name="connsiteY279" fmla="*/ 4555093 h 4904018"/>
                <a:gd name="connsiteX280" fmla="*/ 1552536 w 3135309"/>
                <a:gd name="connsiteY280" fmla="*/ 4495196 h 4904018"/>
                <a:gd name="connsiteX281" fmla="*/ 1562994 w 3135309"/>
                <a:gd name="connsiteY281" fmla="*/ 4489491 h 4904018"/>
                <a:gd name="connsiteX282" fmla="*/ 1648559 w 3135309"/>
                <a:gd name="connsiteY282" fmla="*/ 4479984 h 4904018"/>
                <a:gd name="connsiteX283" fmla="*/ 1663771 w 3135309"/>
                <a:gd name="connsiteY283" fmla="*/ 4491392 h 4904018"/>
                <a:gd name="connsiteX284" fmla="*/ 1706554 w 3135309"/>
                <a:gd name="connsiteY284" fmla="*/ 4711016 h 4904018"/>
                <a:gd name="connsiteX285" fmla="*/ 1861522 w 3135309"/>
                <a:gd name="connsiteY285" fmla="*/ 4635907 h 4904018"/>
                <a:gd name="connsiteX286" fmla="*/ 1874832 w 3135309"/>
                <a:gd name="connsiteY286" fmla="*/ 4635907 h 4904018"/>
                <a:gd name="connsiteX287" fmla="*/ 1961348 w 3135309"/>
                <a:gd name="connsiteY287" fmla="*/ 4681543 h 4904018"/>
                <a:gd name="connsiteX288" fmla="*/ 2079238 w 3135309"/>
                <a:gd name="connsiteY288" fmla="*/ 4470476 h 4904018"/>
                <a:gd name="connsiteX289" fmla="*/ 2097302 w 3135309"/>
                <a:gd name="connsiteY289" fmla="*/ 4464772 h 4904018"/>
                <a:gd name="connsiteX290" fmla="*/ 2235157 w 3135309"/>
                <a:gd name="connsiteY290" fmla="*/ 4529423 h 4904018"/>
                <a:gd name="connsiteX291" fmla="*/ 2240862 w 3135309"/>
                <a:gd name="connsiteY291" fmla="*/ 4534176 h 4904018"/>
                <a:gd name="connsiteX292" fmla="*/ 2407239 w 3135309"/>
                <a:gd name="connsiteY292" fmla="*/ 4789929 h 4904018"/>
                <a:gd name="connsiteX293" fmla="*/ 846146 w 3135309"/>
                <a:gd name="connsiteY293" fmla="*/ 4457166 h 4904018"/>
                <a:gd name="connsiteX294" fmla="*/ 868964 w 3135309"/>
                <a:gd name="connsiteY294" fmla="*/ 4458116 h 4904018"/>
                <a:gd name="connsiteX295" fmla="*/ 868013 w 3135309"/>
                <a:gd name="connsiteY295" fmla="*/ 4443855 h 4904018"/>
                <a:gd name="connsiteX296" fmla="*/ 826181 w 3135309"/>
                <a:gd name="connsiteY296" fmla="*/ 4436249 h 4904018"/>
                <a:gd name="connsiteX297" fmla="*/ 846146 w 3135309"/>
                <a:gd name="connsiteY297" fmla="*/ 4457166 h 4904018"/>
                <a:gd name="connsiteX298" fmla="*/ 1329115 w 3135309"/>
                <a:gd name="connsiteY298" fmla="*/ 385093 h 4904018"/>
                <a:gd name="connsiteX299" fmla="*/ 1329115 w 3135309"/>
                <a:gd name="connsiteY299" fmla="*/ 385093 h 4904018"/>
                <a:gd name="connsiteX300" fmla="*/ 1329115 w 3135309"/>
                <a:gd name="connsiteY300" fmla="*/ 385093 h 49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3135309" h="4904018">
                  <a:moveTo>
                    <a:pt x="2624004" y="4904019"/>
                  </a:moveTo>
                  <a:cubicBezTo>
                    <a:pt x="2622103" y="4904019"/>
                    <a:pt x="2620202" y="4904019"/>
                    <a:pt x="2619251" y="4903068"/>
                  </a:cubicBezTo>
                  <a:lnTo>
                    <a:pt x="2392978" y="4814648"/>
                  </a:lnTo>
                  <a:cubicBezTo>
                    <a:pt x="2390126" y="4813698"/>
                    <a:pt x="2388224" y="4811796"/>
                    <a:pt x="2386323" y="4808944"/>
                  </a:cubicBezTo>
                  <a:lnTo>
                    <a:pt x="2221847" y="4552241"/>
                  </a:lnTo>
                  <a:lnTo>
                    <a:pt x="2100154" y="4494245"/>
                  </a:lnTo>
                  <a:lnTo>
                    <a:pt x="1981314" y="4707213"/>
                  </a:lnTo>
                  <a:cubicBezTo>
                    <a:pt x="1977511" y="4713869"/>
                    <a:pt x="1968954" y="4716721"/>
                    <a:pt x="1962299" y="4712918"/>
                  </a:cubicBezTo>
                  <a:lnTo>
                    <a:pt x="1870079" y="4664430"/>
                  </a:lnTo>
                  <a:lnTo>
                    <a:pt x="1704652" y="4744293"/>
                  </a:lnTo>
                  <a:cubicBezTo>
                    <a:pt x="1700849" y="4746194"/>
                    <a:pt x="1696096" y="4746194"/>
                    <a:pt x="1692293" y="4744293"/>
                  </a:cubicBezTo>
                  <a:cubicBezTo>
                    <a:pt x="1688490" y="4742391"/>
                    <a:pt x="1685638" y="4738588"/>
                    <a:pt x="1684687" y="4733834"/>
                  </a:cubicBezTo>
                  <a:lnTo>
                    <a:pt x="1640954" y="4508506"/>
                  </a:lnTo>
                  <a:lnTo>
                    <a:pt x="1574403" y="4516112"/>
                  </a:lnTo>
                  <a:lnTo>
                    <a:pt x="1530669" y="4577911"/>
                  </a:lnTo>
                  <a:cubicBezTo>
                    <a:pt x="1527817" y="4581714"/>
                    <a:pt x="1523064" y="4584566"/>
                    <a:pt x="1518310" y="4583616"/>
                  </a:cubicBezTo>
                  <a:lnTo>
                    <a:pt x="1309150" y="4574108"/>
                  </a:lnTo>
                  <a:cubicBezTo>
                    <a:pt x="1307249" y="4574108"/>
                    <a:pt x="1305347" y="4573157"/>
                    <a:pt x="1303446" y="4572206"/>
                  </a:cubicBezTo>
                  <a:lnTo>
                    <a:pt x="1097138" y="4464772"/>
                  </a:lnTo>
                  <a:lnTo>
                    <a:pt x="1011573" y="4610237"/>
                  </a:lnTo>
                  <a:lnTo>
                    <a:pt x="1048651" y="4833663"/>
                  </a:lnTo>
                  <a:cubicBezTo>
                    <a:pt x="1049602" y="4839368"/>
                    <a:pt x="1047700" y="4844122"/>
                    <a:pt x="1042947" y="4847925"/>
                  </a:cubicBezTo>
                  <a:cubicBezTo>
                    <a:pt x="1038193" y="4850777"/>
                    <a:pt x="1032489" y="4851728"/>
                    <a:pt x="1027735" y="4848876"/>
                  </a:cubicBezTo>
                  <a:lnTo>
                    <a:pt x="859457" y="4760455"/>
                  </a:lnTo>
                  <a:cubicBezTo>
                    <a:pt x="854703" y="4758554"/>
                    <a:pt x="851851" y="4753800"/>
                    <a:pt x="851851" y="4748096"/>
                  </a:cubicBezTo>
                  <a:cubicBezTo>
                    <a:pt x="851851" y="4743342"/>
                    <a:pt x="853752" y="4738588"/>
                    <a:pt x="858506" y="4735736"/>
                  </a:cubicBezTo>
                  <a:lnTo>
                    <a:pt x="908894" y="4702460"/>
                  </a:lnTo>
                  <a:lnTo>
                    <a:pt x="874668" y="4677740"/>
                  </a:lnTo>
                  <a:lnTo>
                    <a:pt x="849949" y="4685346"/>
                  </a:lnTo>
                  <a:cubicBezTo>
                    <a:pt x="846146" y="4686297"/>
                    <a:pt x="841393" y="4686297"/>
                    <a:pt x="837590" y="4683445"/>
                  </a:cubicBezTo>
                  <a:lnTo>
                    <a:pt x="772940" y="4641612"/>
                  </a:lnTo>
                  <a:cubicBezTo>
                    <a:pt x="768187" y="4638759"/>
                    <a:pt x="765335" y="4633055"/>
                    <a:pt x="766285" y="4627350"/>
                  </a:cubicBezTo>
                  <a:lnTo>
                    <a:pt x="781497" y="4527521"/>
                  </a:lnTo>
                  <a:lnTo>
                    <a:pt x="752025" y="4469525"/>
                  </a:lnTo>
                  <a:cubicBezTo>
                    <a:pt x="749172" y="4462870"/>
                    <a:pt x="751074" y="4455264"/>
                    <a:pt x="756778" y="4451461"/>
                  </a:cubicBezTo>
                  <a:lnTo>
                    <a:pt x="797659" y="4424840"/>
                  </a:lnTo>
                  <a:cubicBezTo>
                    <a:pt x="800512" y="4422939"/>
                    <a:pt x="803364" y="4421988"/>
                    <a:pt x="806216" y="4422939"/>
                  </a:cubicBezTo>
                  <a:lnTo>
                    <a:pt x="557126" y="4093027"/>
                  </a:lnTo>
                  <a:cubicBezTo>
                    <a:pt x="553323" y="4088273"/>
                    <a:pt x="553323" y="4081618"/>
                    <a:pt x="557126" y="4075914"/>
                  </a:cubicBezTo>
                  <a:lnTo>
                    <a:pt x="663607" y="3919990"/>
                  </a:lnTo>
                  <a:cubicBezTo>
                    <a:pt x="666459" y="3916187"/>
                    <a:pt x="671213" y="3914286"/>
                    <a:pt x="675966" y="3913335"/>
                  </a:cubicBezTo>
                  <a:cubicBezTo>
                    <a:pt x="680720" y="3913335"/>
                    <a:pt x="685474" y="3916187"/>
                    <a:pt x="687375" y="3919990"/>
                  </a:cubicBezTo>
                  <a:lnTo>
                    <a:pt x="712094" y="3958021"/>
                  </a:lnTo>
                  <a:lnTo>
                    <a:pt x="798610" y="3821112"/>
                  </a:lnTo>
                  <a:lnTo>
                    <a:pt x="749172" y="3622405"/>
                  </a:lnTo>
                  <a:lnTo>
                    <a:pt x="586598" y="3450319"/>
                  </a:lnTo>
                  <a:lnTo>
                    <a:pt x="504836" y="3485497"/>
                  </a:lnTo>
                  <a:cubicBezTo>
                    <a:pt x="501983" y="3486447"/>
                    <a:pt x="499131" y="3487398"/>
                    <a:pt x="496279" y="3486447"/>
                  </a:cubicBezTo>
                  <a:lnTo>
                    <a:pt x="329902" y="3452220"/>
                  </a:lnTo>
                  <a:cubicBezTo>
                    <a:pt x="325148" y="3451269"/>
                    <a:pt x="321345" y="3447466"/>
                    <a:pt x="319444" y="3443664"/>
                  </a:cubicBezTo>
                  <a:lnTo>
                    <a:pt x="258598" y="3283937"/>
                  </a:lnTo>
                  <a:lnTo>
                    <a:pt x="190145" y="3302001"/>
                  </a:lnTo>
                  <a:cubicBezTo>
                    <a:pt x="186342" y="3302952"/>
                    <a:pt x="182539" y="3302001"/>
                    <a:pt x="178737" y="3300100"/>
                  </a:cubicBezTo>
                  <a:lnTo>
                    <a:pt x="6655" y="3196468"/>
                  </a:lnTo>
                  <a:cubicBezTo>
                    <a:pt x="1901" y="3193615"/>
                    <a:pt x="0" y="3188862"/>
                    <a:pt x="0" y="3184108"/>
                  </a:cubicBezTo>
                  <a:lnTo>
                    <a:pt x="2852" y="2965435"/>
                  </a:lnTo>
                  <a:cubicBezTo>
                    <a:pt x="2852" y="2962583"/>
                    <a:pt x="3803" y="2958780"/>
                    <a:pt x="5704" y="2956878"/>
                  </a:cubicBezTo>
                  <a:lnTo>
                    <a:pt x="158771" y="2772432"/>
                  </a:lnTo>
                  <a:cubicBezTo>
                    <a:pt x="161623" y="2768629"/>
                    <a:pt x="166377" y="2766728"/>
                    <a:pt x="172081" y="2767679"/>
                  </a:cubicBezTo>
                  <a:lnTo>
                    <a:pt x="367931" y="2795250"/>
                  </a:lnTo>
                  <a:lnTo>
                    <a:pt x="409763" y="2715387"/>
                  </a:lnTo>
                  <a:cubicBezTo>
                    <a:pt x="412615" y="2710633"/>
                    <a:pt x="417369" y="2707781"/>
                    <a:pt x="422122" y="2707781"/>
                  </a:cubicBezTo>
                  <a:lnTo>
                    <a:pt x="591352" y="2710633"/>
                  </a:lnTo>
                  <a:lnTo>
                    <a:pt x="622726" y="2433014"/>
                  </a:lnTo>
                  <a:lnTo>
                    <a:pt x="566633" y="2356953"/>
                  </a:lnTo>
                  <a:cubicBezTo>
                    <a:pt x="562830" y="2351249"/>
                    <a:pt x="562830" y="2343643"/>
                    <a:pt x="567584" y="2338889"/>
                  </a:cubicBezTo>
                  <a:lnTo>
                    <a:pt x="608465" y="2293253"/>
                  </a:lnTo>
                  <a:lnTo>
                    <a:pt x="439236" y="1822631"/>
                  </a:lnTo>
                  <a:cubicBezTo>
                    <a:pt x="437334" y="1816926"/>
                    <a:pt x="439236" y="1810271"/>
                    <a:pt x="443989" y="1806468"/>
                  </a:cubicBezTo>
                  <a:lnTo>
                    <a:pt x="502934" y="1762733"/>
                  </a:lnTo>
                  <a:lnTo>
                    <a:pt x="405009" y="1631530"/>
                  </a:lnTo>
                  <a:cubicBezTo>
                    <a:pt x="403108" y="1629628"/>
                    <a:pt x="402157" y="1626776"/>
                    <a:pt x="402157" y="1624874"/>
                  </a:cubicBezTo>
                  <a:lnTo>
                    <a:pt x="367931" y="1328240"/>
                  </a:lnTo>
                  <a:cubicBezTo>
                    <a:pt x="367931" y="1324437"/>
                    <a:pt x="368882" y="1321584"/>
                    <a:pt x="370783" y="1317781"/>
                  </a:cubicBezTo>
                  <a:lnTo>
                    <a:pt x="445891" y="1214149"/>
                  </a:lnTo>
                  <a:cubicBezTo>
                    <a:pt x="447792" y="1212248"/>
                    <a:pt x="449694" y="1210346"/>
                    <a:pt x="451595" y="1209396"/>
                  </a:cubicBezTo>
                  <a:lnTo>
                    <a:pt x="695932" y="1102911"/>
                  </a:lnTo>
                  <a:cubicBezTo>
                    <a:pt x="698784" y="1101961"/>
                    <a:pt x="701636" y="1101010"/>
                    <a:pt x="704488" y="1101961"/>
                  </a:cubicBezTo>
                  <a:lnTo>
                    <a:pt x="875619" y="1137138"/>
                  </a:lnTo>
                  <a:lnTo>
                    <a:pt x="893683" y="613274"/>
                  </a:lnTo>
                  <a:cubicBezTo>
                    <a:pt x="893683" y="609471"/>
                    <a:pt x="895584" y="606618"/>
                    <a:pt x="897486" y="603766"/>
                  </a:cubicBezTo>
                  <a:lnTo>
                    <a:pt x="1084779" y="398404"/>
                  </a:lnTo>
                  <a:cubicBezTo>
                    <a:pt x="1087631" y="395551"/>
                    <a:pt x="1090483" y="393650"/>
                    <a:pt x="1094286" y="393650"/>
                  </a:cubicBezTo>
                  <a:lnTo>
                    <a:pt x="1314855" y="373684"/>
                  </a:lnTo>
                  <a:lnTo>
                    <a:pt x="1360489" y="64690"/>
                  </a:lnTo>
                  <a:cubicBezTo>
                    <a:pt x="1361440" y="59936"/>
                    <a:pt x="1364292" y="55182"/>
                    <a:pt x="1369046" y="53281"/>
                  </a:cubicBezTo>
                  <a:lnTo>
                    <a:pt x="1491690" y="989"/>
                  </a:lnTo>
                  <a:cubicBezTo>
                    <a:pt x="1496443" y="-912"/>
                    <a:pt x="1501197" y="39"/>
                    <a:pt x="1505950" y="2891"/>
                  </a:cubicBezTo>
                  <a:lnTo>
                    <a:pt x="1861522" y="257692"/>
                  </a:lnTo>
                  <a:lnTo>
                    <a:pt x="2041209" y="257692"/>
                  </a:lnTo>
                  <a:cubicBezTo>
                    <a:pt x="2045012" y="257692"/>
                    <a:pt x="2047864" y="258643"/>
                    <a:pt x="2050717" y="261495"/>
                  </a:cubicBezTo>
                  <a:lnTo>
                    <a:pt x="2128676" y="334703"/>
                  </a:lnTo>
                  <a:cubicBezTo>
                    <a:pt x="2129627" y="335654"/>
                    <a:pt x="2131528" y="337556"/>
                    <a:pt x="2131528" y="339457"/>
                  </a:cubicBezTo>
                  <a:lnTo>
                    <a:pt x="2190473" y="470661"/>
                  </a:lnTo>
                  <a:lnTo>
                    <a:pt x="2422451" y="463055"/>
                  </a:lnTo>
                  <a:cubicBezTo>
                    <a:pt x="2427204" y="463055"/>
                    <a:pt x="2431007" y="464956"/>
                    <a:pt x="2433859" y="468759"/>
                  </a:cubicBezTo>
                  <a:cubicBezTo>
                    <a:pt x="2436712" y="472562"/>
                    <a:pt x="2437662" y="477316"/>
                    <a:pt x="2436712" y="481119"/>
                  </a:cubicBezTo>
                  <a:lnTo>
                    <a:pt x="2382520" y="676023"/>
                  </a:lnTo>
                  <a:lnTo>
                    <a:pt x="2458578" y="776803"/>
                  </a:lnTo>
                  <a:cubicBezTo>
                    <a:pt x="2460480" y="778705"/>
                    <a:pt x="2461431" y="781557"/>
                    <a:pt x="2461431" y="784409"/>
                  </a:cubicBezTo>
                  <a:lnTo>
                    <a:pt x="2484248" y="1196085"/>
                  </a:lnTo>
                  <a:lnTo>
                    <a:pt x="2645871" y="1408103"/>
                  </a:lnTo>
                  <a:cubicBezTo>
                    <a:pt x="2647773" y="1410955"/>
                    <a:pt x="2649674" y="1414758"/>
                    <a:pt x="2648723" y="1418561"/>
                  </a:cubicBezTo>
                  <a:cubicBezTo>
                    <a:pt x="2647773" y="1422364"/>
                    <a:pt x="2645871" y="1426167"/>
                    <a:pt x="2643019" y="1428069"/>
                  </a:cubicBezTo>
                  <a:lnTo>
                    <a:pt x="2556503" y="1487966"/>
                  </a:lnTo>
                  <a:lnTo>
                    <a:pt x="2620202" y="1543110"/>
                  </a:lnTo>
                  <a:cubicBezTo>
                    <a:pt x="2625906" y="1547863"/>
                    <a:pt x="2626857" y="1555469"/>
                    <a:pt x="2623054" y="1562125"/>
                  </a:cubicBezTo>
                  <a:lnTo>
                    <a:pt x="2558404" y="1661003"/>
                  </a:lnTo>
                  <a:cubicBezTo>
                    <a:pt x="2556503" y="1664806"/>
                    <a:pt x="2552700" y="1666707"/>
                    <a:pt x="2548897" y="1667658"/>
                  </a:cubicBezTo>
                  <a:lnTo>
                    <a:pt x="2332132" y="1699984"/>
                  </a:lnTo>
                  <a:lnTo>
                    <a:pt x="2641118" y="2076482"/>
                  </a:lnTo>
                  <a:lnTo>
                    <a:pt x="2743796" y="2049861"/>
                  </a:lnTo>
                  <a:cubicBezTo>
                    <a:pt x="2749500" y="2047959"/>
                    <a:pt x="2756156" y="2050811"/>
                    <a:pt x="2759959" y="2056516"/>
                  </a:cubicBezTo>
                  <a:lnTo>
                    <a:pt x="2887356" y="2264731"/>
                  </a:lnTo>
                  <a:cubicBezTo>
                    <a:pt x="2888307" y="2266632"/>
                    <a:pt x="2889257" y="2268534"/>
                    <a:pt x="2889257" y="2270435"/>
                  </a:cubicBezTo>
                  <a:lnTo>
                    <a:pt x="2923483" y="2504320"/>
                  </a:lnTo>
                  <a:cubicBezTo>
                    <a:pt x="2924434" y="2508123"/>
                    <a:pt x="2922533" y="2512877"/>
                    <a:pt x="2919680" y="2515729"/>
                  </a:cubicBezTo>
                  <a:lnTo>
                    <a:pt x="2778022" y="2678308"/>
                  </a:lnTo>
                  <a:lnTo>
                    <a:pt x="2778022" y="2717289"/>
                  </a:lnTo>
                  <a:lnTo>
                    <a:pt x="2938695" y="2819970"/>
                  </a:lnTo>
                  <a:lnTo>
                    <a:pt x="3022359" y="2812364"/>
                  </a:lnTo>
                  <a:cubicBezTo>
                    <a:pt x="3027113" y="2812364"/>
                    <a:pt x="3031866" y="2814265"/>
                    <a:pt x="3034718" y="2818068"/>
                  </a:cubicBezTo>
                  <a:lnTo>
                    <a:pt x="3079403" y="2872261"/>
                  </a:lnTo>
                  <a:cubicBezTo>
                    <a:pt x="3084156" y="2877966"/>
                    <a:pt x="3083205" y="2887473"/>
                    <a:pt x="3077501" y="2892227"/>
                  </a:cubicBezTo>
                  <a:lnTo>
                    <a:pt x="3013802" y="2945469"/>
                  </a:lnTo>
                  <a:lnTo>
                    <a:pt x="3131693" y="3077624"/>
                  </a:lnTo>
                  <a:cubicBezTo>
                    <a:pt x="3134545" y="3081427"/>
                    <a:pt x="3136446" y="3086181"/>
                    <a:pt x="3134545" y="3089984"/>
                  </a:cubicBezTo>
                  <a:cubicBezTo>
                    <a:pt x="3132643" y="3093786"/>
                    <a:pt x="3129791" y="3098540"/>
                    <a:pt x="3125988" y="3099491"/>
                  </a:cubicBezTo>
                  <a:lnTo>
                    <a:pt x="3021408" y="3141324"/>
                  </a:lnTo>
                  <a:lnTo>
                    <a:pt x="2955808" y="3417993"/>
                  </a:lnTo>
                  <a:cubicBezTo>
                    <a:pt x="2954857" y="3421796"/>
                    <a:pt x="2952005" y="3425599"/>
                    <a:pt x="2948202" y="3427501"/>
                  </a:cubicBezTo>
                  <a:cubicBezTo>
                    <a:pt x="2944399" y="3429402"/>
                    <a:pt x="2939646" y="3429402"/>
                    <a:pt x="2935843" y="3427501"/>
                  </a:cubicBezTo>
                  <a:lnTo>
                    <a:pt x="2805593" y="3360948"/>
                  </a:lnTo>
                  <a:lnTo>
                    <a:pt x="2625906" y="3474087"/>
                  </a:lnTo>
                  <a:lnTo>
                    <a:pt x="2527031" y="3682302"/>
                  </a:lnTo>
                  <a:lnTo>
                    <a:pt x="2697211" y="3979888"/>
                  </a:lnTo>
                  <a:cubicBezTo>
                    <a:pt x="2700063" y="3984642"/>
                    <a:pt x="2700063" y="3990346"/>
                    <a:pt x="2696260" y="3995100"/>
                  </a:cubicBezTo>
                  <a:lnTo>
                    <a:pt x="2642069" y="4076865"/>
                  </a:lnTo>
                  <a:lnTo>
                    <a:pt x="2682950" y="4481885"/>
                  </a:lnTo>
                  <a:lnTo>
                    <a:pt x="2850277" y="4717672"/>
                  </a:lnTo>
                  <a:cubicBezTo>
                    <a:pt x="2853130" y="4721475"/>
                    <a:pt x="2853130" y="4726228"/>
                    <a:pt x="2852179" y="4730031"/>
                  </a:cubicBezTo>
                  <a:lnTo>
                    <a:pt x="2805593" y="4885955"/>
                  </a:lnTo>
                  <a:cubicBezTo>
                    <a:pt x="2804642" y="4889758"/>
                    <a:pt x="2801790" y="4892610"/>
                    <a:pt x="2797988" y="4894512"/>
                  </a:cubicBezTo>
                  <a:cubicBezTo>
                    <a:pt x="2794185" y="4896413"/>
                    <a:pt x="2790382" y="4896413"/>
                    <a:pt x="2786579" y="4895462"/>
                  </a:cubicBezTo>
                  <a:lnTo>
                    <a:pt x="2653477" y="4846023"/>
                  </a:lnTo>
                  <a:lnTo>
                    <a:pt x="2642069" y="4892610"/>
                  </a:lnTo>
                  <a:cubicBezTo>
                    <a:pt x="2641118" y="4896413"/>
                    <a:pt x="2638265" y="4900216"/>
                    <a:pt x="2634463" y="4902118"/>
                  </a:cubicBezTo>
                  <a:cubicBezTo>
                    <a:pt x="2628758" y="4904019"/>
                    <a:pt x="2625906" y="4904019"/>
                    <a:pt x="2624004" y="4904019"/>
                  </a:cubicBezTo>
                  <a:close/>
                  <a:moveTo>
                    <a:pt x="2407239" y="4789929"/>
                  </a:moveTo>
                  <a:lnTo>
                    <a:pt x="2614497" y="4870743"/>
                  </a:lnTo>
                  <a:lnTo>
                    <a:pt x="2625906" y="4824156"/>
                  </a:lnTo>
                  <a:cubicBezTo>
                    <a:pt x="2626857" y="4820353"/>
                    <a:pt x="2629709" y="4816550"/>
                    <a:pt x="2633512" y="4814648"/>
                  </a:cubicBezTo>
                  <a:cubicBezTo>
                    <a:pt x="2637315" y="4812747"/>
                    <a:pt x="2641118" y="4812747"/>
                    <a:pt x="2644921" y="4813698"/>
                  </a:cubicBezTo>
                  <a:lnTo>
                    <a:pt x="2778973" y="4863137"/>
                  </a:lnTo>
                  <a:lnTo>
                    <a:pt x="2819854" y="4728130"/>
                  </a:lnTo>
                  <a:lnTo>
                    <a:pt x="2654428" y="4494245"/>
                  </a:lnTo>
                  <a:cubicBezTo>
                    <a:pt x="2653477" y="4492343"/>
                    <a:pt x="2652526" y="4489491"/>
                    <a:pt x="2651576" y="4487590"/>
                  </a:cubicBezTo>
                  <a:lnTo>
                    <a:pt x="2609744" y="4074012"/>
                  </a:lnTo>
                  <a:cubicBezTo>
                    <a:pt x="2609744" y="4071160"/>
                    <a:pt x="2610694" y="4067357"/>
                    <a:pt x="2611645" y="4064505"/>
                  </a:cubicBezTo>
                  <a:lnTo>
                    <a:pt x="2663935" y="3985592"/>
                  </a:lnTo>
                  <a:lnTo>
                    <a:pt x="2494706" y="3689908"/>
                  </a:lnTo>
                  <a:cubicBezTo>
                    <a:pt x="2492804" y="3686105"/>
                    <a:pt x="2491854" y="3681352"/>
                    <a:pt x="2493755" y="3676598"/>
                  </a:cubicBezTo>
                  <a:lnTo>
                    <a:pt x="2597384" y="3457925"/>
                  </a:lnTo>
                  <a:cubicBezTo>
                    <a:pt x="2598335" y="3455072"/>
                    <a:pt x="2600236" y="3453171"/>
                    <a:pt x="2603089" y="3452220"/>
                  </a:cubicBezTo>
                  <a:lnTo>
                    <a:pt x="2793234" y="3332425"/>
                  </a:lnTo>
                  <a:cubicBezTo>
                    <a:pt x="2797037" y="3329573"/>
                    <a:pt x="2802741" y="3329573"/>
                    <a:pt x="2807495" y="3331475"/>
                  </a:cubicBezTo>
                  <a:lnTo>
                    <a:pt x="2929188" y="3393273"/>
                  </a:lnTo>
                  <a:lnTo>
                    <a:pt x="2992886" y="3127063"/>
                  </a:lnTo>
                  <a:cubicBezTo>
                    <a:pt x="2993837" y="3122309"/>
                    <a:pt x="2997640" y="3118506"/>
                    <a:pt x="3001443" y="3117555"/>
                  </a:cubicBezTo>
                  <a:lnTo>
                    <a:pt x="3094614" y="3080476"/>
                  </a:lnTo>
                  <a:lnTo>
                    <a:pt x="2980527" y="2953075"/>
                  </a:lnTo>
                  <a:cubicBezTo>
                    <a:pt x="2977675" y="2950223"/>
                    <a:pt x="2976724" y="2946420"/>
                    <a:pt x="2976724" y="2942617"/>
                  </a:cubicBezTo>
                  <a:cubicBezTo>
                    <a:pt x="2976724" y="2938814"/>
                    <a:pt x="2978626" y="2935011"/>
                    <a:pt x="2981478" y="2933109"/>
                  </a:cubicBezTo>
                  <a:lnTo>
                    <a:pt x="3046127" y="2879867"/>
                  </a:lnTo>
                  <a:lnTo>
                    <a:pt x="3015704" y="2841837"/>
                  </a:lnTo>
                  <a:lnTo>
                    <a:pt x="2934892" y="2849443"/>
                  </a:lnTo>
                  <a:cubicBezTo>
                    <a:pt x="2932040" y="2849443"/>
                    <a:pt x="2928237" y="2848493"/>
                    <a:pt x="2926336" y="2847542"/>
                  </a:cubicBezTo>
                  <a:lnTo>
                    <a:pt x="2754254" y="2738205"/>
                  </a:lnTo>
                  <a:cubicBezTo>
                    <a:pt x="2750451" y="2735353"/>
                    <a:pt x="2747599" y="2730599"/>
                    <a:pt x="2747599" y="2725846"/>
                  </a:cubicBezTo>
                  <a:lnTo>
                    <a:pt x="2747599" y="2673554"/>
                  </a:lnTo>
                  <a:cubicBezTo>
                    <a:pt x="2747599" y="2669751"/>
                    <a:pt x="2748550" y="2666899"/>
                    <a:pt x="2751402" y="2664047"/>
                  </a:cubicBezTo>
                  <a:lnTo>
                    <a:pt x="2893060" y="2502419"/>
                  </a:lnTo>
                  <a:lnTo>
                    <a:pt x="2860736" y="2278041"/>
                  </a:lnTo>
                  <a:lnTo>
                    <a:pt x="2739993" y="2082186"/>
                  </a:lnTo>
                  <a:lnTo>
                    <a:pt x="2638265" y="2107857"/>
                  </a:lnTo>
                  <a:cubicBezTo>
                    <a:pt x="2632561" y="2108807"/>
                    <a:pt x="2626857" y="2106906"/>
                    <a:pt x="2624004" y="2103103"/>
                  </a:cubicBezTo>
                  <a:lnTo>
                    <a:pt x="2293152" y="1699984"/>
                  </a:lnTo>
                  <a:cubicBezTo>
                    <a:pt x="2290300" y="1696181"/>
                    <a:pt x="2289349" y="1690476"/>
                    <a:pt x="2291250" y="1685722"/>
                  </a:cubicBezTo>
                  <a:cubicBezTo>
                    <a:pt x="2293152" y="1680969"/>
                    <a:pt x="2296955" y="1677166"/>
                    <a:pt x="2302659" y="1677166"/>
                  </a:cubicBezTo>
                  <a:lnTo>
                    <a:pt x="2538439" y="1641988"/>
                  </a:lnTo>
                  <a:lnTo>
                    <a:pt x="2592631" y="1559272"/>
                  </a:lnTo>
                  <a:lnTo>
                    <a:pt x="2524178" y="1499375"/>
                  </a:lnTo>
                  <a:cubicBezTo>
                    <a:pt x="2520375" y="1496523"/>
                    <a:pt x="2519425" y="1491769"/>
                    <a:pt x="2519425" y="1487966"/>
                  </a:cubicBezTo>
                  <a:cubicBezTo>
                    <a:pt x="2519425" y="1483212"/>
                    <a:pt x="2522277" y="1479409"/>
                    <a:pt x="2525129" y="1476557"/>
                  </a:cubicBezTo>
                  <a:lnTo>
                    <a:pt x="2614497" y="1414758"/>
                  </a:lnTo>
                  <a:lnTo>
                    <a:pt x="2459529" y="1210346"/>
                  </a:lnTo>
                  <a:cubicBezTo>
                    <a:pt x="2457627" y="1208445"/>
                    <a:pt x="2456677" y="1205592"/>
                    <a:pt x="2456677" y="1202740"/>
                  </a:cubicBezTo>
                  <a:lnTo>
                    <a:pt x="2433859" y="791064"/>
                  </a:lnTo>
                  <a:lnTo>
                    <a:pt x="2355900" y="687432"/>
                  </a:lnTo>
                  <a:cubicBezTo>
                    <a:pt x="2353047" y="683629"/>
                    <a:pt x="2352097" y="678876"/>
                    <a:pt x="2353998" y="675073"/>
                  </a:cubicBezTo>
                  <a:lnTo>
                    <a:pt x="2406288" y="490627"/>
                  </a:lnTo>
                  <a:lnTo>
                    <a:pt x="2183818" y="498233"/>
                  </a:lnTo>
                  <a:cubicBezTo>
                    <a:pt x="2178114" y="498233"/>
                    <a:pt x="2172410" y="495380"/>
                    <a:pt x="2170508" y="489676"/>
                  </a:cubicBezTo>
                  <a:lnTo>
                    <a:pt x="2109662" y="351817"/>
                  </a:lnTo>
                  <a:lnTo>
                    <a:pt x="2037406" y="285264"/>
                  </a:lnTo>
                  <a:lnTo>
                    <a:pt x="1858670" y="285264"/>
                  </a:lnTo>
                  <a:cubicBezTo>
                    <a:pt x="1855818" y="285264"/>
                    <a:pt x="1852966" y="284313"/>
                    <a:pt x="1850113" y="282412"/>
                  </a:cubicBezTo>
                  <a:lnTo>
                    <a:pt x="1496443" y="29512"/>
                  </a:lnTo>
                  <a:lnTo>
                    <a:pt x="1389011" y="75148"/>
                  </a:lnTo>
                  <a:lnTo>
                    <a:pt x="1342426" y="386995"/>
                  </a:lnTo>
                  <a:cubicBezTo>
                    <a:pt x="1341475" y="393650"/>
                    <a:pt x="1335770" y="398404"/>
                    <a:pt x="1329115" y="399355"/>
                  </a:cubicBezTo>
                  <a:lnTo>
                    <a:pt x="1102843" y="419320"/>
                  </a:lnTo>
                  <a:lnTo>
                    <a:pt x="924106" y="617077"/>
                  </a:lnTo>
                  <a:lnTo>
                    <a:pt x="906042" y="1153301"/>
                  </a:lnTo>
                  <a:cubicBezTo>
                    <a:pt x="906042" y="1157104"/>
                    <a:pt x="904141" y="1161858"/>
                    <a:pt x="900338" y="1163759"/>
                  </a:cubicBezTo>
                  <a:cubicBezTo>
                    <a:pt x="897486" y="1166612"/>
                    <a:pt x="892732" y="1167562"/>
                    <a:pt x="888929" y="1166612"/>
                  </a:cubicBezTo>
                  <a:lnTo>
                    <a:pt x="706390" y="1128582"/>
                  </a:lnTo>
                  <a:lnTo>
                    <a:pt x="469659" y="1232214"/>
                  </a:lnTo>
                  <a:lnTo>
                    <a:pt x="399305" y="1328240"/>
                  </a:lnTo>
                  <a:lnTo>
                    <a:pt x="431630" y="1615367"/>
                  </a:lnTo>
                  <a:lnTo>
                    <a:pt x="536210" y="1755127"/>
                  </a:lnTo>
                  <a:cubicBezTo>
                    <a:pt x="538111" y="1757980"/>
                    <a:pt x="539062" y="1761783"/>
                    <a:pt x="539062" y="1765586"/>
                  </a:cubicBezTo>
                  <a:cubicBezTo>
                    <a:pt x="539062" y="1769389"/>
                    <a:pt x="536210" y="1772241"/>
                    <a:pt x="533357" y="1775093"/>
                  </a:cubicBezTo>
                  <a:lnTo>
                    <a:pt x="471560" y="1820729"/>
                  </a:lnTo>
                  <a:lnTo>
                    <a:pt x="639839" y="2289450"/>
                  </a:lnTo>
                  <a:cubicBezTo>
                    <a:pt x="641740" y="2294204"/>
                    <a:pt x="640789" y="2299908"/>
                    <a:pt x="636987" y="2303712"/>
                  </a:cubicBezTo>
                  <a:lnTo>
                    <a:pt x="598007" y="2347446"/>
                  </a:lnTo>
                  <a:lnTo>
                    <a:pt x="651248" y="2418752"/>
                  </a:lnTo>
                  <a:cubicBezTo>
                    <a:pt x="653149" y="2421605"/>
                    <a:pt x="654100" y="2425408"/>
                    <a:pt x="654100" y="2429211"/>
                  </a:cubicBezTo>
                  <a:lnTo>
                    <a:pt x="619874" y="2724895"/>
                  </a:lnTo>
                  <a:cubicBezTo>
                    <a:pt x="618923" y="2732501"/>
                    <a:pt x="612268" y="2737254"/>
                    <a:pt x="605613" y="2737254"/>
                  </a:cubicBezTo>
                  <a:lnTo>
                    <a:pt x="432580" y="2734402"/>
                  </a:lnTo>
                  <a:lnTo>
                    <a:pt x="389798" y="2815216"/>
                  </a:lnTo>
                  <a:cubicBezTo>
                    <a:pt x="386946" y="2820921"/>
                    <a:pt x="381241" y="2823773"/>
                    <a:pt x="375537" y="2822822"/>
                  </a:cubicBezTo>
                  <a:lnTo>
                    <a:pt x="176835" y="2796201"/>
                  </a:lnTo>
                  <a:lnTo>
                    <a:pt x="31374" y="2971140"/>
                  </a:lnTo>
                  <a:lnTo>
                    <a:pt x="28522" y="3176502"/>
                  </a:lnTo>
                  <a:lnTo>
                    <a:pt x="188244" y="3273479"/>
                  </a:lnTo>
                  <a:lnTo>
                    <a:pt x="263351" y="3254464"/>
                  </a:lnTo>
                  <a:cubicBezTo>
                    <a:pt x="270006" y="3252562"/>
                    <a:pt x="277612" y="3256365"/>
                    <a:pt x="280464" y="3263021"/>
                  </a:cubicBezTo>
                  <a:lnTo>
                    <a:pt x="342261" y="3427501"/>
                  </a:lnTo>
                  <a:lnTo>
                    <a:pt x="496279" y="3458876"/>
                  </a:lnTo>
                  <a:lnTo>
                    <a:pt x="582795" y="3421796"/>
                  </a:lnTo>
                  <a:cubicBezTo>
                    <a:pt x="588500" y="3419895"/>
                    <a:pt x="594204" y="3420846"/>
                    <a:pt x="598958" y="3425599"/>
                  </a:cubicBezTo>
                  <a:lnTo>
                    <a:pt x="771990" y="3606242"/>
                  </a:lnTo>
                  <a:cubicBezTo>
                    <a:pt x="773891" y="3608144"/>
                    <a:pt x="774842" y="3610045"/>
                    <a:pt x="775793" y="3612897"/>
                  </a:cubicBezTo>
                  <a:lnTo>
                    <a:pt x="828083" y="3821112"/>
                  </a:lnTo>
                  <a:cubicBezTo>
                    <a:pt x="829033" y="3824915"/>
                    <a:pt x="828083" y="3828718"/>
                    <a:pt x="826181" y="3832521"/>
                  </a:cubicBezTo>
                  <a:lnTo>
                    <a:pt x="724453" y="3994149"/>
                  </a:lnTo>
                  <a:cubicBezTo>
                    <a:pt x="721601" y="3997952"/>
                    <a:pt x="716848" y="4000804"/>
                    <a:pt x="712094" y="4000804"/>
                  </a:cubicBezTo>
                  <a:cubicBezTo>
                    <a:pt x="707340" y="4000804"/>
                    <a:pt x="702587" y="3997952"/>
                    <a:pt x="699735" y="3994149"/>
                  </a:cubicBezTo>
                  <a:lnTo>
                    <a:pt x="675016" y="3955168"/>
                  </a:lnTo>
                  <a:lnTo>
                    <a:pt x="586598" y="4084471"/>
                  </a:lnTo>
                  <a:lnTo>
                    <a:pt x="831886" y="4409628"/>
                  </a:lnTo>
                  <a:lnTo>
                    <a:pt x="883225" y="4419136"/>
                  </a:lnTo>
                  <a:cubicBezTo>
                    <a:pt x="889880" y="4420086"/>
                    <a:pt x="894633" y="4425791"/>
                    <a:pt x="894633" y="4432446"/>
                  </a:cubicBezTo>
                  <a:lnTo>
                    <a:pt x="897486" y="4474279"/>
                  </a:lnTo>
                  <a:cubicBezTo>
                    <a:pt x="897486" y="4478082"/>
                    <a:pt x="896535" y="4481885"/>
                    <a:pt x="893683" y="4485688"/>
                  </a:cubicBezTo>
                  <a:cubicBezTo>
                    <a:pt x="890831" y="4488540"/>
                    <a:pt x="887028" y="4490442"/>
                    <a:pt x="882274" y="4489491"/>
                  </a:cubicBezTo>
                  <a:lnTo>
                    <a:pt x="837590" y="4486639"/>
                  </a:lnTo>
                  <a:cubicBezTo>
                    <a:pt x="833787" y="4486639"/>
                    <a:pt x="830935" y="4484737"/>
                    <a:pt x="828083" y="4482836"/>
                  </a:cubicBezTo>
                  <a:lnTo>
                    <a:pt x="802413" y="4456215"/>
                  </a:lnTo>
                  <a:lnTo>
                    <a:pt x="781497" y="4469525"/>
                  </a:lnTo>
                  <a:lnTo>
                    <a:pt x="807167" y="4520866"/>
                  </a:lnTo>
                  <a:cubicBezTo>
                    <a:pt x="808117" y="4523718"/>
                    <a:pt x="809068" y="4526570"/>
                    <a:pt x="808117" y="4529423"/>
                  </a:cubicBezTo>
                  <a:lnTo>
                    <a:pt x="793856" y="4624498"/>
                  </a:lnTo>
                  <a:lnTo>
                    <a:pt x="845196" y="4657774"/>
                  </a:lnTo>
                  <a:lnTo>
                    <a:pt x="869915" y="4649217"/>
                  </a:lnTo>
                  <a:cubicBezTo>
                    <a:pt x="874668" y="4647316"/>
                    <a:pt x="879422" y="4648267"/>
                    <a:pt x="883225" y="4651119"/>
                  </a:cubicBezTo>
                  <a:lnTo>
                    <a:pt x="940268" y="4692952"/>
                  </a:lnTo>
                  <a:cubicBezTo>
                    <a:pt x="944071" y="4695804"/>
                    <a:pt x="945973" y="4700558"/>
                    <a:pt x="945973" y="4704361"/>
                  </a:cubicBezTo>
                  <a:cubicBezTo>
                    <a:pt x="945973" y="4708164"/>
                    <a:pt x="943120" y="4712918"/>
                    <a:pt x="939318" y="4715770"/>
                  </a:cubicBezTo>
                  <a:lnTo>
                    <a:pt x="891781" y="4747145"/>
                  </a:lnTo>
                  <a:lnTo>
                    <a:pt x="1012524" y="4810846"/>
                  </a:lnTo>
                  <a:lnTo>
                    <a:pt x="979248" y="4611187"/>
                  </a:lnTo>
                  <a:cubicBezTo>
                    <a:pt x="978297" y="4608335"/>
                    <a:pt x="979248" y="4604532"/>
                    <a:pt x="981150" y="4601680"/>
                  </a:cubicBezTo>
                  <a:lnTo>
                    <a:pt x="1076222" y="4440052"/>
                  </a:lnTo>
                  <a:cubicBezTo>
                    <a:pt x="1080025" y="4433397"/>
                    <a:pt x="1088582" y="4431495"/>
                    <a:pt x="1095237" y="4434347"/>
                  </a:cubicBezTo>
                  <a:lnTo>
                    <a:pt x="1311052" y="4546536"/>
                  </a:lnTo>
                  <a:lnTo>
                    <a:pt x="1509753" y="4555093"/>
                  </a:lnTo>
                  <a:lnTo>
                    <a:pt x="1552536" y="4495196"/>
                  </a:lnTo>
                  <a:cubicBezTo>
                    <a:pt x="1554438" y="4492343"/>
                    <a:pt x="1558240" y="4489491"/>
                    <a:pt x="1562994" y="4489491"/>
                  </a:cubicBezTo>
                  <a:lnTo>
                    <a:pt x="1648559" y="4479984"/>
                  </a:lnTo>
                  <a:cubicBezTo>
                    <a:pt x="1656165" y="4479033"/>
                    <a:pt x="1662820" y="4483787"/>
                    <a:pt x="1663771" y="4491392"/>
                  </a:cubicBezTo>
                  <a:lnTo>
                    <a:pt x="1706554" y="4711016"/>
                  </a:lnTo>
                  <a:lnTo>
                    <a:pt x="1861522" y="4635907"/>
                  </a:lnTo>
                  <a:cubicBezTo>
                    <a:pt x="1865325" y="4634005"/>
                    <a:pt x="1870079" y="4634005"/>
                    <a:pt x="1874832" y="4635907"/>
                  </a:cubicBezTo>
                  <a:lnTo>
                    <a:pt x="1961348" y="4681543"/>
                  </a:lnTo>
                  <a:lnTo>
                    <a:pt x="2079238" y="4470476"/>
                  </a:lnTo>
                  <a:cubicBezTo>
                    <a:pt x="2083041" y="4463821"/>
                    <a:pt x="2090647" y="4460969"/>
                    <a:pt x="2097302" y="4464772"/>
                  </a:cubicBezTo>
                  <a:lnTo>
                    <a:pt x="2235157" y="4529423"/>
                  </a:lnTo>
                  <a:cubicBezTo>
                    <a:pt x="2238010" y="4530373"/>
                    <a:pt x="2239911" y="4532275"/>
                    <a:pt x="2240862" y="4534176"/>
                  </a:cubicBezTo>
                  <a:lnTo>
                    <a:pt x="2407239" y="4789929"/>
                  </a:lnTo>
                  <a:close/>
                  <a:moveTo>
                    <a:pt x="846146" y="4457166"/>
                  </a:moveTo>
                  <a:lnTo>
                    <a:pt x="868964" y="4458116"/>
                  </a:lnTo>
                  <a:lnTo>
                    <a:pt x="868013" y="4443855"/>
                  </a:lnTo>
                  <a:lnTo>
                    <a:pt x="826181" y="4436249"/>
                  </a:lnTo>
                  <a:lnTo>
                    <a:pt x="846146" y="4457166"/>
                  </a:lnTo>
                  <a:close/>
                  <a:moveTo>
                    <a:pt x="1329115" y="385093"/>
                  </a:moveTo>
                  <a:lnTo>
                    <a:pt x="1329115" y="385093"/>
                  </a:lnTo>
                  <a:lnTo>
                    <a:pt x="1329115" y="38509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A6E-CF38-964B-AE17-BAB6C85E1160}"/>
              </a:ext>
            </a:extLst>
          </p:cNvPr>
          <p:cNvSpPr/>
          <p:nvPr/>
        </p:nvSpPr>
        <p:spPr>
          <a:xfrm>
            <a:off x="9584984" y="115455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Pihtipudas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24F2-FFCE-8C4D-8D12-9E03FC852E0F}"/>
              </a:ext>
            </a:extLst>
          </p:cNvPr>
          <p:cNvSpPr/>
          <p:nvPr/>
        </p:nvSpPr>
        <p:spPr>
          <a:xfrm>
            <a:off x="8873118" y="1351342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Kinnula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C892D-C9A3-3945-866D-0C268B853783}"/>
              </a:ext>
            </a:extLst>
          </p:cNvPr>
          <p:cNvSpPr/>
          <p:nvPr/>
        </p:nvSpPr>
        <p:spPr>
          <a:xfrm>
            <a:off x="9002510" y="190026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Kivijärvi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21BD-43F8-E149-B1D4-11842E8B91F1}"/>
              </a:ext>
            </a:extLst>
          </p:cNvPr>
          <p:cNvSpPr/>
          <p:nvPr/>
        </p:nvSpPr>
        <p:spPr>
          <a:xfrm>
            <a:off x="9877007" y="1950147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Viitasaari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252D-5DD3-8041-8795-622E0CB35A37}"/>
              </a:ext>
            </a:extLst>
          </p:cNvPr>
          <p:cNvSpPr/>
          <p:nvPr/>
        </p:nvSpPr>
        <p:spPr>
          <a:xfrm>
            <a:off x="9314623" y="2319853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Kannon-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289E1-EF29-E747-B076-7A2E70B5F8CE}"/>
              </a:ext>
            </a:extLst>
          </p:cNvPr>
          <p:cNvSpPr/>
          <p:nvPr/>
        </p:nvSpPr>
        <p:spPr>
          <a:xfrm>
            <a:off x="8228349" y="21466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Kyyjärvi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64D8-1E28-C445-92A3-0C29AEEE7BC2}"/>
              </a:ext>
            </a:extLst>
          </p:cNvPr>
          <p:cNvSpPr/>
          <p:nvPr/>
        </p:nvSpPr>
        <p:spPr>
          <a:xfrm>
            <a:off x="8424708" y="263195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Karstula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858B-626B-464D-A5CC-9792C5806A5D}"/>
              </a:ext>
            </a:extLst>
          </p:cNvPr>
          <p:cNvSpPr/>
          <p:nvPr/>
        </p:nvSpPr>
        <p:spPr>
          <a:xfrm>
            <a:off x="8838139" y="326888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Saarijärvi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3F041-31CC-A342-8B68-189367C4BA88}"/>
              </a:ext>
            </a:extLst>
          </p:cNvPr>
          <p:cNvSpPr/>
          <p:nvPr/>
        </p:nvSpPr>
        <p:spPr>
          <a:xfrm>
            <a:off x="9839889" y="339206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Äänekoski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0708B-B9C3-BD42-A5C3-8A8A18653870}"/>
              </a:ext>
            </a:extLst>
          </p:cNvPr>
          <p:cNvSpPr/>
          <p:nvPr/>
        </p:nvSpPr>
        <p:spPr>
          <a:xfrm>
            <a:off x="10773777" y="3449032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>
                <a:latin typeface="Raleway" panose="020B0503030101060003" pitchFamily="34" charset="77"/>
              </a:rPr>
              <a:t>Konne</a:t>
            </a:r>
            <a:r>
              <a:rPr lang="fi-FI" sz="1000" b="1" dirty="0">
                <a:latin typeface="Raleway" panose="020B0503030101060003" pitchFamily="34" charset="77"/>
              </a:rPr>
              <a:t>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vesi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FAAAF-23A6-124D-BDDD-2FB2D330A433}"/>
              </a:ext>
            </a:extLst>
          </p:cNvPr>
          <p:cNvSpPr/>
          <p:nvPr/>
        </p:nvSpPr>
        <p:spPr>
          <a:xfrm>
            <a:off x="8657923" y="3893076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Multia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B01AD-DA72-6C4A-9453-374B9A1978AB}"/>
              </a:ext>
            </a:extLst>
          </p:cNvPr>
          <p:cNvSpPr/>
          <p:nvPr/>
        </p:nvSpPr>
        <p:spPr>
          <a:xfrm>
            <a:off x="9308826" y="39284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Uurainen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C295-6382-2E4F-9280-B09D92D750E9}"/>
              </a:ext>
            </a:extLst>
          </p:cNvPr>
          <p:cNvSpPr/>
          <p:nvPr/>
        </p:nvSpPr>
        <p:spPr>
          <a:xfrm>
            <a:off x="10170114" y="407069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Laukaa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63BCE-4C82-F345-A5F9-F87F2359F2B8}"/>
              </a:ext>
            </a:extLst>
          </p:cNvPr>
          <p:cNvSpPr/>
          <p:nvPr/>
        </p:nvSpPr>
        <p:spPr>
          <a:xfrm>
            <a:off x="9743953" y="433811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>
                <a:latin typeface="Raleway" panose="020B0503030101060003" pitchFamily="34" charset="77"/>
              </a:rPr>
              <a:t>Jyväs</a:t>
            </a:r>
            <a:r>
              <a:rPr lang="fi-FI" sz="1000" b="1" dirty="0">
                <a:latin typeface="Raleway" panose="020B0503030101060003" pitchFamily="34" charset="77"/>
              </a:rPr>
              <a:t>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kylä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9CCD-6F3C-8049-9AAF-66D3EC23F500}"/>
              </a:ext>
            </a:extLst>
          </p:cNvPr>
          <p:cNvSpPr/>
          <p:nvPr/>
        </p:nvSpPr>
        <p:spPr>
          <a:xfrm>
            <a:off x="7932518" y="4308993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Keuruu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CA5C4-7D16-CF40-81BC-DB9C512D03E1}"/>
              </a:ext>
            </a:extLst>
          </p:cNvPr>
          <p:cNvSpPr/>
          <p:nvPr/>
        </p:nvSpPr>
        <p:spPr>
          <a:xfrm>
            <a:off x="9159838" y="4464328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Petäjä-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vesi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A0C49-2834-354E-9597-029887B17482}"/>
              </a:ext>
            </a:extLst>
          </p:cNvPr>
          <p:cNvSpPr/>
          <p:nvPr/>
        </p:nvSpPr>
        <p:spPr>
          <a:xfrm>
            <a:off x="8742836" y="5619768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Jämsä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F1B7B-64BB-4E4B-A140-361872EEEE03}"/>
              </a:ext>
            </a:extLst>
          </p:cNvPr>
          <p:cNvSpPr/>
          <p:nvPr/>
        </p:nvSpPr>
        <p:spPr>
          <a:xfrm>
            <a:off x="9579761" y="4892350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Muurame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B5349-3B31-7847-BD34-A70F8D436BDC}"/>
              </a:ext>
            </a:extLst>
          </p:cNvPr>
          <p:cNvSpPr/>
          <p:nvPr/>
        </p:nvSpPr>
        <p:spPr>
          <a:xfrm>
            <a:off x="10191618" y="5181777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Toivakka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42098-C6FA-8D48-9499-3C6D9D036A07}"/>
              </a:ext>
            </a:extLst>
          </p:cNvPr>
          <p:cNvSpPr/>
          <p:nvPr/>
        </p:nvSpPr>
        <p:spPr>
          <a:xfrm>
            <a:off x="10404930" y="5863711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Joutsa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89F757-0FAC-324E-84F1-5157EC62B587}"/>
              </a:ext>
            </a:extLst>
          </p:cNvPr>
          <p:cNvSpPr/>
          <p:nvPr/>
        </p:nvSpPr>
        <p:spPr>
          <a:xfrm>
            <a:off x="9726069" y="606638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Luhanka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773F84-E4B8-FC4E-83C1-7FF8E9BED0B7}"/>
              </a:ext>
            </a:extLst>
          </p:cNvPr>
          <p:cNvSpPr/>
          <p:nvPr/>
        </p:nvSpPr>
        <p:spPr>
          <a:xfrm>
            <a:off x="10906295" y="424880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Hanka-</a:t>
            </a:r>
          </a:p>
          <a:p>
            <a:r>
              <a:rPr lang="fi-FI" sz="1000" b="1" dirty="0">
                <a:latin typeface="Raleway" panose="020B0503030101060003" pitchFamily="34" charset="77"/>
              </a:rPr>
              <a:t>salmi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>
            <a:spLocks noGrp="1"/>
          </p:cNvSpPr>
          <p:nvPr>
            <p:ph type="ctrTitle"/>
          </p:nvPr>
        </p:nvSpPr>
        <p:spPr>
          <a:xfrm>
            <a:off x="1523999" y="1054988"/>
            <a:ext cx="9148997" cy="483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fi-FI"/>
              <a:t>Väliaikainen valmistelutoimielin </a:t>
            </a:r>
            <a:br>
              <a:rPr lang="fi-FI"/>
            </a:br>
            <a:r>
              <a:rPr lang="fi-FI"/>
              <a:t>valmistelee aluevaaleja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Väliaikainen valmistelutoimielin</a:t>
            </a:r>
            <a:endParaRPr/>
          </a:p>
        </p:txBody>
      </p:sp>
      <p:sp>
        <p:nvSpPr>
          <p:cNvPr id="269" name="Google Shape;269;p8"/>
          <p:cNvSpPr txBox="1">
            <a:spLocks noGrp="1"/>
          </p:cNvSpPr>
          <p:nvPr>
            <p:ph type="body" idx="1"/>
          </p:nvPr>
        </p:nvSpPr>
        <p:spPr>
          <a:xfrm>
            <a:off x="559067" y="1695236"/>
            <a:ext cx="5181600" cy="4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1"/>
              <a:t>Sosiaali- ja terveydenhuollon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b="1"/>
              <a:t>ja pelastustoimen uudistuksen voimaanpanolain mukaan hyvinvointialueelle on asetettava väliaikainen valmistelutoimielin.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Sairaanhoitopiirin hallitus on asettanut Keski-Suomen hyvinvointialueelle väliaikaisen valmistelutoimielimen. Päätös tehtiin Keski-Suomen kuntakokouksen esityksen mukaisesti.</a:t>
            </a:r>
            <a:endParaRPr/>
          </a:p>
        </p:txBody>
      </p:sp>
      <p:sp>
        <p:nvSpPr>
          <p:cNvPr id="270" name="Google Shape;270;p8"/>
          <p:cNvSpPr txBox="1">
            <a:spLocks noGrp="1"/>
          </p:cNvSpPr>
          <p:nvPr>
            <p:ph type="body" idx="2"/>
          </p:nvPr>
        </p:nvSpPr>
        <p:spPr>
          <a:xfrm>
            <a:off x="6095999" y="1695236"/>
            <a:ext cx="5396565" cy="4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Väliaikaisen valmistelutoimielimen toimikausi alkoi 1.7.2021 ja se jatkuu siihen asti kunnes aluevaltuusto on valittu, aluehallitus asetettu ja molemmat ovat aloittaneet toimintansa.</a:t>
            </a:r>
            <a:endParaRPr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0794" y="3944049"/>
            <a:ext cx="2372139" cy="243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6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Väliaikainen valmistelutoimielin</a:t>
            </a:r>
            <a:br>
              <a:rPr lang="fi-FI"/>
            </a:br>
            <a:r>
              <a:rPr lang="fi-FI"/>
              <a:t>pohjustaa valtuuston työtä</a:t>
            </a:r>
            <a:endParaRPr/>
          </a:p>
        </p:txBody>
      </p:sp>
      <p:sp>
        <p:nvSpPr>
          <p:cNvPr id="277" name="Google Shape;277;p9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5536934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Väliaikainen valmistelutoimielin tekee hallinnollista valmistelua vaaleilla valittavalle valtuustolle. Sen tehtävät ja toimivalta on rajattu lailla.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Valmisteluelin johtaa hyvinvointialueen toiminnan ja hallinnon käynnistämisen valmistelua ja käyttää sitä koskevaa päätösvaltaa. Se myös vastaa tehtäviinsä liittyvästä puhevallan käyttämisestä. </a:t>
            </a:r>
            <a:endParaRPr b="1"/>
          </a:p>
        </p:txBody>
      </p:sp>
      <p:sp>
        <p:nvSpPr>
          <p:cNvPr id="278" name="Google Shape;278;p9"/>
          <p:cNvSpPr txBox="1"/>
          <p:nvPr/>
        </p:nvSpPr>
        <p:spPr>
          <a:xfrm>
            <a:off x="6197045" y="1462923"/>
            <a:ext cx="5536934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Valmistelutoimielin voi asettaa keskuudestaan jaostoja hoitamaan erikseen määrättyjä tehtäviä. Näin se voi myös siirtää tehtäviä koskevaa päätösvaltaa jaostoille.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7D1EF09808914B990B97C2958A4E8E" ma:contentTypeVersion="14" ma:contentTypeDescription="Luo uusi asiakirja." ma:contentTypeScope="" ma:versionID="693c9314d5c5499e1dfeafa847f82d42">
  <xsd:schema xmlns:xsd="http://www.w3.org/2001/XMLSchema" xmlns:xs="http://www.w3.org/2001/XMLSchema" xmlns:p="http://schemas.microsoft.com/office/2006/metadata/properties" xmlns:ns3="07ca6afe-0872-47f3-bdd6-b3ed76c43499" xmlns:ns4="c3fe4d79-d7c9-49f0-9448-78eb227e3aff" targetNamespace="http://schemas.microsoft.com/office/2006/metadata/properties" ma:root="true" ma:fieldsID="d2d8b17c70f2ecb47f8bf6137dbd7b4f" ns3:_="" ns4:_="">
    <xsd:import namespace="07ca6afe-0872-47f3-bdd6-b3ed76c43499"/>
    <xsd:import namespace="c3fe4d79-d7c9-49f0-9448-78eb227e3a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a6afe-0872-47f3-bdd6-b3ed76c43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e4d79-d7c9-49f0-9448-78eb227e3a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ED62D-0D0C-4892-AB21-D1EDB6FAC0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800D1B-DF52-4DCF-944A-C25144C89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8C885-B5FC-4B98-B00D-96080D241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a6afe-0872-47f3-bdd6-b3ed76c43499"/>
    <ds:schemaRef ds:uri="c3fe4d79-d7c9-49f0-9448-78eb227e3a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858</Words>
  <Application>Microsoft Office PowerPoint</Application>
  <PresentationFormat>Laajakuva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Calibri</vt:lpstr>
      <vt:lpstr>Raleway</vt:lpstr>
      <vt:lpstr>Arial</vt:lpstr>
      <vt:lpstr>Office Theme</vt:lpstr>
      <vt:lpstr>Keski-Suomen hyvinvointialue</vt:lpstr>
      <vt:lpstr>Uudistuksen taustaa</vt:lpstr>
      <vt:lpstr>Sosiaali- ja terveydenhuollon  sekä pelastustoimen uudistus</vt:lpstr>
      <vt:lpstr>Uudistuksen tavoitteet</vt:lpstr>
      <vt:lpstr>Tulevaisuuden Keski-Suomi</vt:lpstr>
      <vt:lpstr>Keski-Suomen hyvinvointialue</vt:lpstr>
      <vt:lpstr>Väliaikainen valmistelutoimielin  valmistelee aluevaaleja</vt:lpstr>
      <vt:lpstr>Väliaikainen valmistelutoimielin</vt:lpstr>
      <vt:lpstr>Väliaikainen valmistelutoimielin pohjustaa valtuuston työtä</vt:lpstr>
      <vt:lpstr>Väliaikaisen valmistelutoimielimen tehtävät</vt:lpstr>
      <vt:lpstr>Keski-Suomen hyvinvointialueen  valmistelurakenne, syksy 2021</vt:lpstr>
      <vt:lpstr>Uudistuksen aikataulu Keski-Suomessa</vt:lpstr>
      <vt:lpstr>Aluevaalit tammikuussa 2022</vt:lpstr>
      <vt:lpstr>Aluevaalit 2022</vt:lpstr>
      <vt:lpstr>Asukkaiden vaikutusmahdollisuudet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Keski-Suomen hyvinvointialue</dc:title>
  <dc:creator>Saara Haataja</dc:creator>
  <cp:lastModifiedBy>Koponen Sanna-Riikka</cp:lastModifiedBy>
  <cp:revision>11</cp:revision>
  <dcterms:created xsi:type="dcterms:W3CDTF">2021-09-13T13:54:53Z</dcterms:created>
  <dcterms:modified xsi:type="dcterms:W3CDTF">2021-09-17T11:54:27Z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0x010100B07D1EF09808914B990B97C2958A4E8E</vt:lpwstr>
  </property>
</Properties>
</file>